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70" r:id="rId5"/>
    <p:sldId id="297" r:id="rId6"/>
    <p:sldId id="283" r:id="rId7"/>
    <p:sldId id="273" r:id="rId8"/>
    <p:sldId id="269" r:id="rId9"/>
    <p:sldId id="300" r:id="rId10"/>
    <p:sldId id="264" r:id="rId11"/>
    <p:sldId id="284" r:id="rId12"/>
    <p:sldId id="287" r:id="rId13"/>
    <p:sldId id="277" r:id="rId14"/>
    <p:sldId id="282" r:id="rId15"/>
    <p:sldId id="298" r:id="rId16"/>
    <p:sldId id="296" r:id="rId17"/>
    <p:sldId id="295" r:id="rId18"/>
    <p:sldId id="294" r:id="rId19"/>
    <p:sldId id="299" r:id="rId20"/>
    <p:sldId id="293" r:id="rId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ormativo" id="{BC23807F-90CD-4D6A-9D39-AB5497ECA3A9}">
          <p14:sldIdLst>
            <p14:sldId id="270"/>
            <p14:sldId id="297"/>
            <p14:sldId id="283"/>
            <p14:sldId id="273"/>
          </p14:sldIdLst>
        </p14:section>
        <p14:section name="A rellenar" id="{F9AECF05-63BA-4C0B-A8D5-5E7D3BD938D1}">
          <p14:sldIdLst>
            <p14:sldId id="269"/>
            <p14:sldId id="300"/>
            <p14:sldId id="264"/>
            <p14:sldId id="284"/>
            <p14:sldId id="287"/>
            <p14:sldId id="277"/>
          </p14:sldIdLst>
        </p14:section>
        <p14:section name="Informativo" id="{31254CAC-1896-4196-8989-ED86F52EAF2B}">
          <p14:sldIdLst>
            <p14:sldId id="282"/>
            <p14:sldId id="298"/>
            <p14:sldId id="296"/>
            <p14:sldId id="295"/>
            <p14:sldId id="294"/>
            <p14:sldId id="299"/>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1149"/>
    <a:srgbClr val="2E0E4B"/>
    <a:srgbClr val="4F17B7"/>
    <a:srgbClr val="230B3A"/>
    <a:srgbClr val="210A36"/>
    <a:srgbClr val="A98DA8"/>
    <a:srgbClr val="EC83BB"/>
    <a:srgbClr val="8F1483"/>
    <a:srgbClr val="865CE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8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592A1-626A-4FC4-8C02-5AB4C6B3085A}" type="datetimeFigureOut">
              <a:rPr lang="es-ES" smtClean="0"/>
              <a:t>13/06/2025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16391-6328-4360-BC48-6C7C54A31E8C}" type="slidenum">
              <a:rPr lang="es-ES" smtClean="0"/>
              <a:t>‹Nº›</a:t>
            </a:fld>
            <a:endParaRPr lang="es-ES"/>
          </a:p>
        </p:txBody>
      </p:sp>
    </p:spTree>
    <p:extLst>
      <p:ext uri="{BB962C8B-B14F-4D97-AF65-F5344CB8AC3E}">
        <p14:creationId xmlns:p14="http://schemas.microsoft.com/office/powerpoint/2010/main" val="1559738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9C16391-6328-4360-BC48-6C7C54A31E8C}" type="slidenum">
              <a:rPr lang="es-ES" smtClean="0"/>
              <a:t>4</a:t>
            </a:fld>
            <a:endParaRPr lang="es-ES"/>
          </a:p>
        </p:txBody>
      </p:sp>
    </p:spTree>
    <p:extLst>
      <p:ext uri="{BB962C8B-B14F-4D97-AF65-F5344CB8AC3E}">
        <p14:creationId xmlns:p14="http://schemas.microsoft.com/office/powerpoint/2010/main" val="838786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9C16391-6328-4360-BC48-6C7C54A31E8C}" type="slidenum">
              <a:rPr lang="es-ES" smtClean="0"/>
              <a:t>5</a:t>
            </a:fld>
            <a:endParaRPr lang="es-ES"/>
          </a:p>
        </p:txBody>
      </p:sp>
    </p:spTree>
    <p:extLst>
      <p:ext uri="{BB962C8B-B14F-4D97-AF65-F5344CB8AC3E}">
        <p14:creationId xmlns:p14="http://schemas.microsoft.com/office/powerpoint/2010/main" val="166866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16391-6328-4360-BC48-6C7C54A31E8C}" type="slidenum">
              <a:rPr kumimoji="0" lang="es-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7824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16391-6328-4360-BC48-6C7C54A31E8C}" type="slidenum">
              <a:rPr kumimoji="0" lang="es-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493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48C8B-EFA5-8BB5-956C-B438A3E3291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C2C101E-E830-CC1F-9F5C-AF438DD8E20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6CF3047-EC3C-D7AD-658B-E85A5167140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87A13BAC-A48F-8322-27E6-2D820701C5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16391-6328-4360-BC48-6C7C54A31E8C}" type="slidenum">
              <a:rPr kumimoji="0" lang="es-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490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F828F-C28F-BB27-13BA-D880EF7BF0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7421C9-4AE9-7696-2F44-E448306D880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E53AAB6-5489-AEE1-990F-B3F2924B3C90}"/>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4758C28A-F92B-B7E7-0205-A2E0EC4EDE9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16391-6328-4360-BC48-6C7C54A31E8C}" type="slidenum">
              <a:rPr kumimoji="0" lang="es-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2763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CDFD22-56FB-9CC7-D311-347B38B4ACB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1A1273B-74E7-4F4A-FA5F-B856CF7378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C436D5F-F811-3F60-22D3-0782EFF678CD}"/>
              </a:ext>
            </a:extLst>
          </p:cNvPr>
          <p:cNvSpPr>
            <a:spLocks noGrp="1"/>
          </p:cNvSpPr>
          <p:nvPr>
            <p:ph type="dt" sz="half" idx="10"/>
          </p:nvPr>
        </p:nvSpPr>
        <p:spPr/>
        <p:txBody>
          <a:bodyPr/>
          <a:lstStyle/>
          <a:p>
            <a:fld id="{00EF48CA-CA60-41D4-A975-7AB7400C8506}" type="datetimeFigureOut">
              <a:rPr lang="es-ES" smtClean="0"/>
              <a:t>13/06/2025</a:t>
            </a:fld>
            <a:endParaRPr lang="es-ES"/>
          </a:p>
        </p:txBody>
      </p:sp>
      <p:sp>
        <p:nvSpPr>
          <p:cNvPr id="5" name="Marcador de pie de página 4">
            <a:extLst>
              <a:ext uri="{FF2B5EF4-FFF2-40B4-BE49-F238E27FC236}">
                <a16:creationId xmlns:a16="http://schemas.microsoft.com/office/drawing/2014/main" id="{DC36C25F-65B0-02D2-C24D-90961220BD7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06BA6B8-0F2E-E347-3AB7-5D3C9E20E28F}"/>
              </a:ext>
            </a:extLst>
          </p:cNvPr>
          <p:cNvSpPr>
            <a:spLocks noGrp="1"/>
          </p:cNvSpPr>
          <p:nvPr>
            <p:ph type="sldNum" sz="quarter" idx="12"/>
          </p:nvPr>
        </p:nvSpPr>
        <p:spPr/>
        <p:txBody>
          <a:bodyPr/>
          <a:lstStyle/>
          <a:p>
            <a:fld id="{14FE0644-77AD-4476-B682-18389FF2B81B}" type="slidenum">
              <a:rPr lang="es-ES" smtClean="0"/>
              <a:t>‹Nº›</a:t>
            </a:fld>
            <a:endParaRPr lang="es-ES"/>
          </a:p>
        </p:txBody>
      </p:sp>
    </p:spTree>
    <p:extLst>
      <p:ext uri="{BB962C8B-B14F-4D97-AF65-F5344CB8AC3E}">
        <p14:creationId xmlns:p14="http://schemas.microsoft.com/office/powerpoint/2010/main" val="3573067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0E44DE-FDEA-37AC-F2F2-C0624B1585F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7020844-6C7D-D79E-6C24-722512581E1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9937CB7-510D-A968-9E69-B24EDC654562}"/>
              </a:ext>
            </a:extLst>
          </p:cNvPr>
          <p:cNvSpPr>
            <a:spLocks noGrp="1"/>
          </p:cNvSpPr>
          <p:nvPr>
            <p:ph type="dt" sz="half" idx="10"/>
          </p:nvPr>
        </p:nvSpPr>
        <p:spPr/>
        <p:txBody>
          <a:bodyPr/>
          <a:lstStyle/>
          <a:p>
            <a:fld id="{00EF48CA-CA60-41D4-A975-7AB7400C8506}" type="datetimeFigureOut">
              <a:rPr lang="es-ES" smtClean="0"/>
              <a:t>13/06/2025</a:t>
            </a:fld>
            <a:endParaRPr lang="es-ES"/>
          </a:p>
        </p:txBody>
      </p:sp>
      <p:sp>
        <p:nvSpPr>
          <p:cNvPr id="5" name="Marcador de pie de página 4">
            <a:extLst>
              <a:ext uri="{FF2B5EF4-FFF2-40B4-BE49-F238E27FC236}">
                <a16:creationId xmlns:a16="http://schemas.microsoft.com/office/drawing/2014/main" id="{50A5BFF1-D2AE-EAB4-6CA4-E38B500154C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6D7978F-6F1B-6833-43D6-276DFAB1CEF0}"/>
              </a:ext>
            </a:extLst>
          </p:cNvPr>
          <p:cNvSpPr>
            <a:spLocks noGrp="1"/>
          </p:cNvSpPr>
          <p:nvPr>
            <p:ph type="sldNum" sz="quarter" idx="12"/>
          </p:nvPr>
        </p:nvSpPr>
        <p:spPr/>
        <p:txBody>
          <a:bodyPr/>
          <a:lstStyle/>
          <a:p>
            <a:fld id="{14FE0644-77AD-4476-B682-18389FF2B81B}" type="slidenum">
              <a:rPr lang="es-ES" smtClean="0"/>
              <a:t>‹Nº›</a:t>
            </a:fld>
            <a:endParaRPr lang="es-ES"/>
          </a:p>
        </p:txBody>
      </p:sp>
    </p:spTree>
    <p:extLst>
      <p:ext uri="{BB962C8B-B14F-4D97-AF65-F5344CB8AC3E}">
        <p14:creationId xmlns:p14="http://schemas.microsoft.com/office/powerpoint/2010/main" val="97645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7C38C28-4983-FDED-810A-493D3F53B3B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DB926AB-5B56-76F5-3484-FE4D95953B3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C4569DA-08F5-396D-040F-0DFFA0F2E4B5}"/>
              </a:ext>
            </a:extLst>
          </p:cNvPr>
          <p:cNvSpPr>
            <a:spLocks noGrp="1"/>
          </p:cNvSpPr>
          <p:nvPr>
            <p:ph type="dt" sz="half" idx="10"/>
          </p:nvPr>
        </p:nvSpPr>
        <p:spPr/>
        <p:txBody>
          <a:bodyPr/>
          <a:lstStyle/>
          <a:p>
            <a:fld id="{00EF48CA-CA60-41D4-A975-7AB7400C8506}" type="datetimeFigureOut">
              <a:rPr lang="es-ES" smtClean="0"/>
              <a:t>13/06/2025</a:t>
            </a:fld>
            <a:endParaRPr lang="es-ES"/>
          </a:p>
        </p:txBody>
      </p:sp>
      <p:sp>
        <p:nvSpPr>
          <p:cNvPr id="5" name="Marcador de pie de página 4">
            <a:extLst>
              <a:ext uri="{FF2B5EF4-FFF2-40B4-BE49-F238E27FC236}">
                <a16:creationId xmlns:a16="http://schemas.microsoft.com/office/drawing/2014/main" id="{E079958E-4893-0ABF-F50C-B6BCBF3AA1C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99CE5B7-3F7B-BFF8-1730-ACD166761B1F}"/>
              </a:ext>
            </a:extLst>
          </p:cNvPr>
          <p:cNvSpPr>
            <a:spLocks noGrp="1"/>
          </p:cNvSpPr>
          <p:nvPr>
            <p:ph type="sldNum" sz="quarter" idx="12"/>
          </p:nvPr>
        </p:nvSpPr>
        <p:spPr/>
        <p:txBody>
          <a:bodyPr/>
          <a:lstStyle/>
          <a:p>
            <a:fld id="{14FE0644-77AD-4476-B682-18389FF2B81B}" type="slidenum">
              <a:rPr lang="es-ES" smtClean="0"/>
              <a:t>‹Nº›</a:t>
            </a:fld>
            <a:endParaRPr lang="es-ES"/>
          </a:p>
        </p:txBody>
      </p:sp>
    </p:spTree>
    <p:extLst>
      <p:ext uri="{BB962C8B-B14F-4D97-AF65-F5344CB8AC3E}">
        <p14:creationId xmlns:p14="http://schemas.microsoft.com/office/powerpoint/2010/main" val="3350443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F1BA2-388C-26DC-881F-D079628416E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6BE696D-4B06-AA51-4CD5-AF7BEA6647B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13A6C56-91AE-2575-CE2E-80BDC07E5FA5}"/>
              </a:ext>
            </a:extLst>
          </p:cNvPr>
          <p:cNvSpPr>
            <a:spLocks noGrp="1"/>
          </p:cNvSpPr>
          <p:nvPr>
            <p:ph type="dt" sz="half" idx="10"/>
          </p:nvPr>
        </p:nvSpPr>
        <p:spPr/>
        <p:txBody>
          <a:bodyPr/>
          <a:lstStyle/>
          <a:p>
            <a:fld id="{00EF48CA-CA60-41D4-A975-7AB7400C8506}" type="datetimeFigureOut">
              <a:rPr lang="es-ES" smtClean="0"/>
              <a:t>13/06/2025</a:t>
            </a:fld>
            <a:endParaRPr lang="es-ES"/>
          </a:p>
        </p:txBody>
      </p:sp>
      <p:sp>
        <p:nvSpPr>
          <p:cNvPr id="5" name="Marcador de pie de página 4">
            <a:extLst>
              <a:ext uri="{FF2B5EF4-FFF2-40B4-BE49-F238E27FC236}">
                <a16:creationId xmlns:a16="http://schemas.microsoft.com/office/drawing/2014/main" id="{A2F360A5-A83B-BD04-2B3F-E1E5203B4B0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96917C3-2612-2E08-4252-F0192D00CCB0}"/>
              </a:ext>
            </a:extLst>
          </p:cNvPr>
          <p:cNvSpPr>
            <a:spLocks noGrp="1"/>
          </p:cNvSpPr>
          <p:nvPr>
            <p:ph type="sldNum" sz="quarter" idx="12"/>
          </p:nvPr>
        </p:nvSpPr>
        <p:spPr/>
        <p:txBody>
          <a:bodyPr/>
          <a:lstStyle/>
          <a:p>
            <a:fld id="{14FE0644-77AD-4476-B682-18389FF2B81B}" type="slidenum">
              <a:rPr lang="es-ES" smtClean="0"/>
              <a:t>‹Nº›</a:t>
            </a:fld>
            <a:endParaRPr lang="es-ES"/>
          </a:p>
        </p:txBody>
      </p:sp>
    </p:spTree>
    <p:extLst>
      <p:ext uri="{BB962C8B-B14F-4D97-AF65-F5344CB8AC3E}">
        <p14:creationId xmlns:p14="http://schemas.microsoft.com/office/powerpoint/2010/main" val="2984284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0A8B2-0BD3-9327-2F7F-FC64AF2637D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22E6232-4FEA-1C16-2FDF-951AAD7AC6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432390-7095-72A9-DC1C-7ED009A5B2E6}"/>
              </a:ext>
            </a:extLst>
          </p:cNvPr>
          <p:cNvSpPr>
            <a:spLocks noGrp="1"/>
          </p:cNvSpPr>
          <p:nvPr>
            <p:ph type="dt" sz="half" idx="10"/>
          </p:nvPr>
        </p:nvSpPr>
        <p:spPr/>
        <p:txBody>
          <a:bodyPr/>
          <a:lstStyle/>
          <a:p>
            <a:fld id="{00EF48CA-CA60-41D4-A975-7AB7400C8506}" type="datetimeFigureOut">
              <a:rPr lang="es-ES" smtClean="0"/>
              <a:t>13/06/2025</a:t>
            </a:fld>
            <a:endParaRPr lang="es-ES"/>
          </a:p>
        </p:txBody>
      </p:sp>
      <p:sp>
        <p:nvSpPr>
          <p:cNvPr id="5" name="Marcador de pie de página 4">
            <a:extLst>
              <a:ext uri="{FF2B5EF4-FFF2-40B4-BE49-F238E27FC236}">
                <a16:creationId xmlns:a16="http://schemas.microsoft.com/office/drawing/2014/main" id="{AEE35FEE-232D-84BC-D917-76D23AE424A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D77013C-123A-C1DB-BEE1-E12DF55329F3}"/>
              </a:ext>
            </a:extLst>
          </p:cNvPr>
          <p:cNvSpPr>
            <a:spLocks noGrp="1"/>
          </p:cNvSpPr>
          <p:nvPr>
            <p:ph type="sldNum" sz="quarter" idx="12"/>
          </p:nvPr>
        </p:nvSpPr>
        <p:spPr/>
        <p:txBody>
          <a:bodyPr/>
          <a:lstStyle/>
          <a:p>
            <a:fld id="{14FE0644-77AD-4476-B682-18389FF2B81B}" type="slidenum">
              <a:rPr lang="es-ES" smtClean="0"/>
              <a:t>‹Nº›</a:t>
            </a:fld>
            <a:endParaRPr lang="es-ES"/>
          </a:p>
        </p:txBody>
      </p:sp>
    </p:spTree>
    <p:extLst>
      <p:ext uri="{BB962C8B-B14F-4D97-AF65-F5344CB8AC3E}">
        <p14:creationId xmlns:p14="http://schemas.microsoft.com/office/powerpoint/2010/main" val="3412456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E68BC5-E92F-46A9-9E34-4C904B77E6E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FA726F4-3D43-C98C-89C4-9527611295F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51D6CF8-02F5-8A77-9578-DAE42974F69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6374675-C7D2-27A5-9E2B-9C7F6E8D9B93}"/>
              </a:ext>
            </a:extLst>
          </p:cNvPr>
          <p:cNvSpPr>
            <a:spLocks noGrp="1"/>
          </p:cNvSpPr>
          <p:nvPr>
            <p:ph type="dt" sz="half" idx="10"/>
          </p:nvPr>
        </p:nvSpPr>
        <p:spPr/>
        <p:txBody>
          <a:bodyPr/>
          <a:lstStyle/>
          <a:p>
            <a:fld id="{00EF48CA-CA60-41D4-A975-7AB7400C8506}" type="datetimeFigureOut">
              <a:rPr lang="es-ES" smtClean="0"/>
              <a:t>13/06/2025</a:t>
            </a:fld>
            <a:endParaRPr lang="es-ES"/>
          </a:p>
        </p:txBody>
      </p:sp>
      <p:sp>
        <p:nvSpPr>
          <p:cNvPr id="6" name="Marcador de pie de página 5">
            <a:extLst>
              <a:ext uri="{FF2B5EF4-FFF2-40B4-BE49-F238E27FC236}">
                <a16:creationId xmlns:a16="http://schemas.microsoft.com/office/drawing/2014/main" id="{B769C5DC-656F-DF3B-E764-386E488CE72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CF50517-0FDE-E99F-948F-655097B15338}"/>
              </a:ext>
            </a:extLst>
          </p:cNvPr>
          <p:cNvSpPr>
            <a:spLocks noGrp="1"/>
          </p:cNvSpPr>
          <p:nvPr>
            <p:ph type="sldNum" sz="quarter" idx="12"/>
          </p:nvPr>
        </p:nvSpPr>
        <p:spPr/>
        <p:txBody>
          <a:bodyPr/>
          <a:lstStyle/>
          <a:p>
            <a:fld id="{14FE0644-77AD-4476-B682-18389FF2B81B}" type="slidenum">
              <a:rPr lang="es-ES" smtClean="0"/>
              <a:t>‹Nº›</a:t>
            </a:fld>
            <a:endParaRPr lang="es-ES"/>
          </a:p>
        </p:txBody>
      </p:sp>
    </p:spTree>
    <p:extLst>
      <p:ext uri="{BB962C8B-B14F-4D97-AF65-F5344CB8AC3E}">
        <p14:creationId xmlns:p14="http://schemas.microsoft.com/office/powerpoint/2010/main" val="1404102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CEADF6-A7E0-D330-30EE-666277CA924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678E290-1F7C-DA53-7C5C-82F800EFF8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488BEDF-86DB-82F9-8CAA-BE95EE3F460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25452B3-9459-731C-348B-6791D92668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A4FFECB-BEB2-6BF9-5C1F-3E97EA0AACD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87AD5D5-7BA6-F8F4-6CE5-EEC138D283F5}"/>
              </a:ext>
            </a:extLst>
          </p:cNvPr>
          <p:cNvSpPr>
            <a:spLocks noGrp="1"/>
          </p:cNvSpPr>
          <p:nvPr>
            <p:ph type="dt" sz="half" idx="10"/>
          </p:nvPr>
        </p:nvSpPr>
        <p:spPr/>
        <p:txBody>
          <a:bodyPr/>
          <a:lstStyle/>
          <a:p>
            <a:fld id="{00EF48CA-CA60-41D4-A975-7AB7400C8506}" type="datetimeFigureOut">
              <a:rPr lang="es-ES" smtClean="0"/>
              <a:t>13/06/2025</a:t>
            </a:fld>
            <a:endParaRPr lang="es-ES"/>
          </a:p>
        </p:txBody>
      </p:sp>
      <p:sp>
        <p:nvSpPr>
          <p:cNvPr id="8" name="Marcador de pie de página 7">
            <a:extLst>
              <a:ext uri="{FF2B5EF4-FFF2-40B4-BE49-F238E27FC236}">
                <a16:creationId xmlns:a16="http://schemas.microsoft.com/office/drawing/2014/main" id="{B0DBAF22-1497-63C0-E3CA-2E9BA780830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5DA19DE-9456-022B-28CD-BEC757C6C022}"/>
              </a:ext>
            </a:extLst>
          </p:cNvPr>
          <p:cNvSpPr>
            <a:spLocks noGrp="1"/>
          </p:cNvSpPr>
          <p:nvPr>
            <p:ph type="sldNum" sz="quarter" idx="12"/>
          </p:nvPr>
        </p:nvSpPr>
        <p:spPr/>
        <p:txBody>
          <a:bodyPr/>
          <a:lstStyle/>
          <a:p>
            <a:fld id="{14FE0644-77AD-4476-B682-18389FF2B81B}" type="slidenum">
              <a:rPr lang="es-ES" smtClean="0"/>
              <a:t>‹Nº›</a:t>
            </a:fld>
            <a:endParaRPr lang="es-ES"/>
          </a:p>
        </p:txBody>
      </p:sp>
    </p:spTree>
    <p:extLst>
      <p:ext uri="{BB962C8B-B14F-4D97-AF65-F5344CB8AC3E}">
        <p14:creationId xmlns:p14="http://schemas.microsoft.com/office/powerpoint/2010/main" val="350768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34D0E-0CE6-294F-9A9E-5C45727CA58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4A8F4A0-4C62-A1B8-8FBB-A6DF34547B9C}"/>
              </a:ext>
            </a:extLst>
          </p:cNvPr>
          <p:cNvSpPr>
            <a:spLocks noGrp="1"/>
          </p:cNvSpPr>
          <p:nvPr>
            <p:ph type="dt" sz="half" idx="10"/>
          </p:nvPr>
        </p:nvSpPr>
        <p:spPr/>
        <p:txBody>
          <a:bodyPr/>
          <a:lstStyle/>
          <a:p>
            <a:fld id="{00EF48CA-CA60-41D4-A975-7AB7400C8506}" type="datetimeFigureOut">
              <a:rPr lang="es-ES" smtClean="0"/>
              <a:t>13/06/2025</a:t>
            </a:fld>
            <a:endParaRPr lang="es-ES"/>
          </a:p>
        </p:txBody>
      </p:sp>
      <p:sp>
        <p:nvSpPr>
          <p:cNvPr id="4" name="Marcador de pie de página 3">
            <a:extLst>
              <a:ext uri="{FF2B5EF4-FFF2-40B4-BE49-F238E27FC236}">
                <a16:creationId xmlns:a16="http://schemas.microsoft.com/office/drawing/2014/main" id="{B967D9EE-5DE9-29A1-1105-637D6E2ADEB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738A555-EAEE-E675-FB99-4F6BAD7E9FD5}"/>
              </a:ext>
            </a:extLst>
          </p:cNvPr>
          <p:cNvSpPr>
            <a:spLocks noGrp="1"/>
          </p:cNvSpPr>
          <p:nvPr>
            <p:ph type="sldNum" sz="quarter" idx="12"/>
          </p:nvPr>
        </p:nvSpPr>
        <p:spPr/>
        <p:txBody>
          <a:bodyPr/>
          <a:lstStyle/>
          <a:p>
            <a:fld id="{14FE0644-77AD-4476-B682-18389FF2B81B}" type="slidenum">
              <a:rPr lang="es-ES" smtClean="0"/>
              <a:t>‹Nº›</a:t>
            </a:fld>
            <a:endParaRPr lang="es-ES"/>
          </a:p>
        </p:txBody>
      </p:sp>
    </p:spTree>
    <p:extLst>
      <p:ext uri="{BB962C8B-B14F-4D97-AF65-F5344CB8AC3E}">
        <p14:creationId xmlns:p14="http://schemas.microsoft.com/office/powerpoint/2010/main" val="2871427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6BC57BF-56E7-4152-78B6-A34555578559}"/>
              </a:ext>
            </a:extLst>
          </p:cNvPr>
          <p:cNvSpPr>
            <a:spLocks noGrp="1"/>
          </p:cNvSpPr>
          <p:nvPr>
            <p:ph type="dt" sz="half" idx="10"/>
          </p:nvPr>
        </p:nvSpPr>
        <p:spPr/>
        <p:txBody>
          <a:bodyPr/>
          <a:lstStyle/>
          <a:p>
            <a:fld id="{00EF48CA-CA60-41D4-A975-7AB7400C8506}" type="datetimeFigureOut">
              <a:rPr lang="es-ES" smtClean="0"/>
              <a:t>13/06/2025</a:t>
            </a:fld>
            <a:endParaRPr lang="es-ES"/>
          </a:p>
        </p:txBody>
      </p:sp>
      <p:sp>
        <p:nvSpPr>
          <p:cNvPr id="3" name="Marcador de pie de página 2">
            <a:extLst>
              <a:ext uri="{FF2B5EF4-FFF2-40B4-BE49-F238E27FC236}">
                <a16:creationId xmlns:a16="http://schemas.microsoft.com/office/drawing/2014/main" id="{91A070F7-4F0F-788F-8CB6-121BD212D1F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9AA1DC6-E4B7-319A-1B96-6653D8CFB71D}"/>
              </a:ext>
            </a:extLst>
          </p:cNvPr>
          <p:cNvSpPr>
            <a:spLocks noGrp="1"/>
          </p:cNvSpPr>
          <p:nvPr>
            <p:ph type="sldNum" sz="quarter" idx="12"/>
          </p:nvPr>
        </p:nvSpPr>
        <p:spPr/>
        <p:txBody>
          <a:bodyPr/>
          <a:lstStyle/>
          <a:p>
            <a:fld id="{14FE0644-77AD-4476-B682-18389FF2B81B}" type="slidenum">
              <a:rPr lang="es-ES" smtClean="0"/>
              <a:t>‹Nº›</a:t>
            </a:fld>
            <a:endParaRPr lang="es-ES"/>
          </a:p>
        </p:txBody>
      </p:sp>
    </p:spTree>
    <p:extLst>
      <p:ext uri="{BB962C8B-B14F-4D97-AF65-F5344CB8AC3E}">
        <p14:creationId xmlns:p14="http://schemas.microsoft.com/office/powerpoint/2010/main" val="3265955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4F5C2E-D1CB-7FED-CA6F-EFA73A6BA48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29B8E32-F2B2-0C6A-FE8C-B3D46F8FDA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735797B-9F8A-8663-47AD-FDE4377B7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919139F-EB41-858F-812C-EAF8289F738D}"/>
              </a:ext>
            </a:extLst>
          </p:cNvPr>
          <p:cNvSpPr>
            <a:spLocks noGrp="1"/>
          </p:cNvSpPr>
          <p:nvPr>
            <p:ph type="dt" sz="half" idx="10"/>
          </p:nvPr>
        </p:nvSpPr>
        <p:spPr/>
        <p:txBody>
          <a:bodyPr/>
          <a:lstStyle/>
          <a:p>
            <a:fld id="{00EF48CA-CA60-41D4-A975-7AB7400C8506}" type="datetimeFigureOut">
              <a:rPr lang="es-ES" smtClean="0"/>
              <a:t>13/06/2025</a:t>
            </a:fld>
            <a:endParaRPr lang="es-ES"/>
          </a:p>
        </p:txBody>
      </p:sp>
      <p:sp>
        <p:nvSpPr>
          <p:cNvPr id="6" name="Marcador de pie de página 5">
            <a:extLst>
              <a:ext uri="{FF2B5EF4-FFF2-40B4-BE49-F238E27FC236}">
                <a16:creationId xmlns:a16="http://schemas.microsoft.com/office/drawing/2014/main" id="{6FC2DC09-73FE-0727-F7FA-83027DABFF3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E0219C4-0634-5B70-4E2E-E62C19FFEDFC}"/>
              </a:ext>
            </a:extLst>
          </p:cNvPr>
          <p:cNvSpPr>
            <a:spLocks noGrp="1"/>
          </p:cNvSpPr>
          <p:nvPr>
            <p:ph type="sldNum" sz="quarter" idx="12"/>
          </p:nvPr>
        </p:nvSpPr>
        <p:spPr/>
        <p:txBody>
          <a:bodyPr/>
          <a:lstStyle/>
          <a:p>
            <a:fld id="{14FE0644-77AD-4476-B682-18389FF2B81B}" type="slidenum">
              <a:rPr lang="es-ES" smtClean="0"/>
              <a:t>‹Nº›</a:t>
            </a:fld>
            <a:endParaRPr lang="es-ES"/>
          </a:p>
        </p:txBody>
      </p:sp>
    </p:spTree>
    <p:extLst>
      <p:ext uri="{BB962C8B-B14F-4D97-AF65-F5344CB8AC3E}">
        <p14:creationId xmlns:p14="http://schemas.microsoft.com/office/powerpoint/2010/main" val="24732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E34753-5001-612E-EDFD-21BA807A210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CBA5EF4-B3F7-0A99-A326-C1FA816F79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F97B379-E38B-6E0A-D569-DBA9CE9A7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2D40E6D-2D1A-C9B4-C5EF-4E823C469CE8}"/>
              </a:ext>
            </a:extLst>
          </p:cNvPr>
          <p:cNvSpPr>
            <a:spLocks noGrp="1"/>
          </p:cNvSpPr>
          <p:nvPr>
            <p:ph type="dt" sz="half" idx="10"/>
          </p:nvPr>
        </p:nvSpPr>
        <p:spPr/>
        <p:txBody>
          <a:bodyPr/>
          <a:lstStyle/>
          <a:p>
            <a:fld id="{00EF48CA-CA60-41D4-A975-7AB7400C8506}" type="datetimeFigureOut">
              <a:rPr lang="es-ES" smtClean="0"/>
              <a:t>13/06/2025</a:t>
            </a:fld>
            <a:endParaRPr lang="es-ES"/>
          </a:p>
        </p:txBody>
      </p:sp>
      <p:sp>
        <p:nvSpPr>
          <p:cNvPr id="6" name="Marcador de pie de página 5">
            <a:extLst>
              <a:ext uri="{FF2B5EF4-FFF2-40B4-BE49-F238E27FC236}">
                <a16:creationId xmlns:a16="http://schemas.microsoft.com/office/drawing/2014/main" id="{1E20BE68-A766-CD77-369C-7B429A7F394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A2D9655-DE8A-8292-FA94-FF86C7443162}"/>
              </a:ext>
            </a:extLst>
          </p:cNvPr>
          <p:cNvSpPr>
            <a:spLocks noGrp="1"/>
          </p:cNvSpPr>
          <p:nvPr>
            <p:ph type="sldNum" sz="quarter" idx="12"/>
          </p:nvPr>
        </p:nvSpPr>
        <p:spPr/>
        <p:txBody>
          <a:bodyPr/>
          <a:lstStyle/>
          <a:p>
            <a:fld id="{14FE0644-77AD-4476-B682-18389FF2B81B}" type="slidenum">
              <a:rPr lang="es-ES" smtClean="0"/>
              <a:t>‹Nº›</a:t>
            </a:fld>
            <a:endParaRPr lang="es-ES"/>
          </a:p>
        </p:txBody>
      </p:sp>
    </p:spTree>
    <p:extLst>
      <p:ext uri="{BB962C8B-B14F-4D97-AF65-F5344CB8AC3E}">
        <p14:creationId xmlns:p14="http://schemas.microsoft.com/office/powerpoint/2010/main" val="151647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5F13FDD-C5D3-4422-D1B8-6CB65CE50C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BEEC4F8-4BB8-A708-51B3-5F3DDBF977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EA7E5CA-E8A4-04D1-5912-DCD703EA5B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0EF48CA-CA60-41D4-A975-7AB7400C8506}" type="datetimeFigureOut">
              <a:rPr lang="es-ES" smtClean="0"/>
              <a:t>13/06/2025</a:t>
            </a:fld>
            <a:endParaRPr lang="es-ES"/>
          </a:p>
        </p:txBody>
      </p:sp>
      <p:sp>
        <p:nvSpPr>
          <p:cNvPr id="5" name="Marcador de pie de página 4">
            <a:extLst>
              <a:ext uri="{FF2B5EF4-FFF2-40B4-BE49-F238E27FC236}">
                <a16:creationId xmlns:a16="http://schemas.microsoft.com/office/drawing/2014/main" id="{68D6FDD1-93FC-3B6B-ABEE-35319E5832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23850FF0-7AA7-51D5-2265-A3885CB2B7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FE0644-77AD-4476-B682-18389FF2B81B}" type="slidenum">
              <a:rPr lang="es-ES" smtClean="0"/>
              <a:t>‹Nº›</a:t>
            </a:fld>
            <a:endParaRPr lang="es-ES"/>
          </a:p>
        </p:txBody>
      </p:sp>
    </p:spTree>
    <p:extLst>
      <p:ext uri="{BB962C8B-B14F-4D97-AF65-F5344CB8AC3E}">
        <p14:creationId xmlns:p14="http://schemas.microsoft.com/office/powerpoint/2010/main" val="2449264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mailto:asierras@emeal.nttdata.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mailto:cdelaosa@emeal.nttdata.com" TargetMode="External"/><Relationship Id="rId5" Type="http://schemas.openxmlformats.org/officeDocument/2006/relationships/hyperlink" Target="mailto:mmiguelg@emeal.nttdata.co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mailto:asierras@emeal.nttdata.com" TargetMode="External"/><Relationship Id="rId3" Type="http://schemas.openxmlformats.org/officeDocument/2006/relationships/image" Target="../media/image1.png"/><Relationship Id="rId7" Type="http://schemas.openxmlformats.org/officeDocument/2006/relationships/hyperlink" Target="mailto:cdelaosa@emeal.nttdata.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mailto:mmiguelg@emeal.nttdata.com" TargetMode="Externa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049E79B-4734-8F07-A592-CAD3898C818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9FA5130-488E-F4F3-9E1E-B264F9553548}"/>
              </a:ext>
            </a:extLst>
          </p:cNvPr>
          <p:cNvSpPr txBox="1">
            <a:spLocks noGrp="1" noRot="1" noMove="1" noResize="1" noEditPoints="1" noAdjustHandles="1" noChangeArrowheads="1" noChangeShapeType="1"/>
          </p:cNvSpPr>
          <p:nvPr/>
        </p:nvSpPr>
        <p:spPr>
          <a:xfrm>
            <a:off x="1893093" y="1193499"/>
            <a:ext cx="9048750" cy="1107996"/>
          </a:xfrm>
          <a:prstGeom prst="rect">
            <a:avLst/>
          </a:prstGeom>
          <a:noFill/>
        </p:spPr>
        <p:txBody>
          <a:bodyPr wrap="square" rtlCol="0">
            <a:spAutoFit/>
          </a:bodyPr>
          <a:lstStyle/>
          <a:p>
            <a:r>
              <a:rPr lang="es-ES" sz="6600" b="1" err="1">
                <a:solidFill>
                  <a:schemeClr val="bg1"/>
                </a:solidFill>
                <a:latin typeface="Poppins" panose="00000500000000000000" pitchFamily="2" charset="0"/>
                <a:cs typeface="Poppins" panose="00000500000000000000" pitchFamily="2" charset="0"/>
              </a:rPr>
              <a:t>Banking</a:t>
            </a:r>
            <a:r>
              <a:rPr lang="es-ES" sz="6600" b="1">
                <a:solidFill>
                  <a:schemeClr val="bg1"/>
                </a:solidFill>
                <a:latin typeface="Poppins" panose="00000500000000000000" pitchFamily="2" charset="0"/>
                <a:cs typeface="Poppins" panose="00000500000000000000" pitchFamily="2" charset="0"/>
              </a:rPr>
              <a:t> </a:t>
            </a:r>
            <a:r>
              <a:rPr lang="es-ES" sz="6600" b="1" err="1">
                <a:solidFill>
                  <a:schemeClr val="bg1"/>
                </a:solidFill>
                <a:latin typeface="Poppins" panose="00000500000000000000" pitchFamily="2" charset="0"/>
                <a:cs typeface="Poppins" panose="00000500000000000000" pitchFamily="2" charset="0"/>
              </a:rPr>
              <a:t>ShowCase</a:t>
            </a:r>
            <a:endParaRPr lang="es-ES" sz="6600" b="1">
              <a:solidFill>
                <a:schemeClr val="bg1"/>
              </a:solidFill>
              <a:latin typeface="Poppins" panose="00000500000000000000" pitchFamily="2" charset="0"/>
              <a:cs typeface="Poppins" panose="00000500000000000000" pitchFamily="2" charset="0"/>
            </a:endParaRPr>
          </a:p>
        </p:txBody>
      </p:sp>
      <p:sp>
        <p:nvSpPr>
          <p:cNvPr id="7" name="CuadroTexto 6">
            <a:extLst>
              <a:ext uri="{FF2B5EF4-FFF2-40B4-BE49-F238E27FC236}">
                <a16:creationId xmlns:a16="http://schemas.microsoft.com/office/drawing/2014/main" id="{F8685889-59C2-0669-FC89-96E723CC303F}"/>
              </a:ext>
            </a:extLst>
          </p:cNvPr>
          <p:cNvSpPr txBox="1">
            <a:spLocks noGrp="1" noRot="1" noMove="1" noResize="1" noEditPoints="1" noAdjustHandles="1" noChangeArrowheads="1" noChangeShapeType="1"/>
          </p:cNvSpPr>
          <p:nvPr/>
        </p:nvSpPr>
        <p:spPr>
          <a:xfrm>
            <a:off x="2893218" y="2227670"/>
            <a:ext cx="6543675" cy="523220"/>
          </a:xfrm>
          <a:prstGeom prst="rect">
            <a:avLst/>
          </a:prstGeom>
          <a:noFill/>
        </p:spPr>
        <p:txBody>
          <a:bodyPr wrap="square" rtlCol="0">
            <a:spAutoFit/>
          </a:bodyPr>
          <a:lstStyle/>
          <a:p>
            <a:r>
              <a:rPr lang="en-US" sz="2800" b="1">
                <a:solidFill>
                  <a:schemeClr val="bg1"/>
                </a:solidFill>
                <a:latin typeface="Poppins" panose="00000500000000000000" pitchFamily="2" charset="0"/>
                <a:cs typeface="Poppins" panose="00000500000000000000" pitchFamily="2" charset="0"/>
              </a:rPr>
              <a:t>All Banking Use Cases in One Place</a:t>
            </a:r>
            <a:endParaRPr lang="es-ES" sz="2800" b="1">
              <a:solidFill>
                <a:schemeClr val="bg1"/>
              </a:solidFill>
              <a:latin typeface="Poppins" panose="00000500000000000000" pitchFamily="2" charset="0"/>
              <a:cs typeface="Poppins" panose="00000500000000000000" pitchFamily="2" charset="0"/>
            </a:endParaRPr>
          </a:p>
        </p:txBody>
      </p:sp>
      <p:sp>
        <p:nvSpPr>
          <p:cNvPr id="12" name="Rectangle 5">
            <a:extLst>
              <a:ext uri="{FF2B5EF4-FFF2-40B4-BE49-F238E27FC236}">
                <a16:creationId xmlns:a16="http://schemas.microsoft.com/office/drawing/2014/main" id="{762DF933-96DC-D291-2CC2-6C2DE27FAE49}"/>
              </a:ext>
            </a:extLst>
          </p:cNvPr>
          <p:cNvSpPr>
            <a:spLocks noGrp="1" noRot="1" noMove="1" noResize="1" noEditPoints="1" noAdjustHandles="1" noChangeArrowheads="1" noChangeShapeType="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9" name="Imagen 18">
            <a:extLst>
              <a:ext uri="{FF2B5EF4-FFF2-40B4-BE49-F238E27FC236}">
                <a16:creationId xmlns:a16="http://schemas.microsoft.com/office/drawing/2014/main" id="{0561B298-80BB-FDFB-F4B0-D45C4BE5E5FC}"/>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harpenSoften amount="100000"/>
                    </a14:imgEffect>
                    <a14:imgEffect>
                      <a14:saturation sat="400000"/>
                    </a14:imgEffect>
                    <a14:imgEffect>
                      <a14:brightnessContrast bright="100000" contrast="100000"/>
                    </a14:imgEffect>
                  </a14:imgLayer>
                </a14:imgProps>
              </a:ext>
            </a:extLst>
          </a:blip>
          <a:stretch>
            <a:fillRect/>
          </a:stretch>
        </p:blipFill>
        <p:spPr>
          <a:xfrm>
            <a:off x="206375" y="6200203"/>
            <a:ext cx="2971800" cy="501415"/>
          </a:xfrm>
          <a:prstGeom prst="rect">
            <a:avLst/>
          </a:prstGeom>
          <a:noFill/>
        </p:spPr>
      </p:pic>
      <p:sp>
        <p:nvSpPr>
          <p:cNvPr id="20" name="CuadroTexto 19">
            <a:extLst>
              <a:ext uri="{FF2B5EF4-FFF2-40B4-BE49-F238E27FC236}">
                <a16:creationId xmlns:a16="http://schemas.microsoft.com/office/drawing/2014/main" id="{723D04B6-42CD-F47F-FCA4-A827DCB005A7}"/>
              </a:ext>
            </a:extLst>
          </p:cNvPr>
          <p:cNvSpPr txBox="1">
            <a:spLocks noGrp="1" noRot="1" noMove="1" noResize="1" noEditPoints="1" noAdjustHandles="1" noChangeArrowheads="1" noChangeShapeType="1"/>
          </p:cNvSpPr>
          <p:nvPr/>
        </p:nvSpPr>
        <p:spPr>
          <a:xfrm>
            <a:off x="4079079" y="3291215"/>
            <a:ext cx="4171951" cy="707886"/>
          </a:xfrm>
          <a:prstGeom prst="rect">
            <a:avLst/>
          </a:prstGeom>
          <a:noFill/>
        </p:spPr>
        <p:txBody>
          <a:bodyPr wrap="square" rtlCol="0">
            <a:spAutoFit/>
          </a:bodyPr>
          <a:lstStyle/>
          <a:p>
            <a:r>
              <a:rPr lang="en-US" sz="4000" b="1">
                <a:solidFill>
                  <a:schemeClr val="bg1"/>
                </a:solidFill>
                <a:latin typeface="Poppins" panose="00000500000000000000" pitchFamily="2" charset="0"/>
                <a:cs typeface="Poppins" panose="00000500000000000000" pitchFamily="2" charset="0"/>
              </a:rPr>
              <a:t>Use Case Sheet</a:t>
            </a:r>
            <a:endParaRPr lang="es-ES" sz="4000" b="1">
              <a:solidFill>
                <a:schemeClr val="bg1"/>
              </a:solidFill>
              <a:latin typeface="Poppins" panose="00000500000000000000" pitchFamily="2" charset="0"/>
              <a:cs typeface="Poppins" panose="00000500000000000000" pitchFamily="2" charset="0"/>
            </a:endParaRPr>
          </a:p>
        </p:txBody>
      </p:sp>
      <p:sp>
        <p:nvSpPr>
          <p:cNvPr id="2" name="CuadroTexto 1">
            <a:extLst>
              <a:ext uri="{FF2B5EF4-FFF2-40B4-BE49-F238E27FC236}">
                <a16:creationId xmlns:a16="http://schemas.microsoft.com/office/drawing/2014/main" id="{71EAD3FC-2E9F-F35B-6A11-FA0D91188CB6}"/>
              </a:ext>
            </a:extLst>
          </p:cNvPr>
          <p:cNvSpPr txBox="1">
            <a:spLocks/>
          </p:cNvSpPr>
          <p:nvPr/>
        </p:nvSpPr>
        <p:spPr>
          <a:xfrm>
            <a:off x="8869613" y="5489223"/>
            <a:ext cx="3295650" cy="154657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If you have any questions, please contact us: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50" b="1">
                <a:solidFill>
                  <a:prstClr val="white">
                    <a:lumMod val="65000"/>
                  </a:prstClr>
                </a:solidFill>
                <a:latin typeface="Poppins" panose="00000500000000000000" pitchFamily="2" charset="0"/>
                <a:cs typeface="Poppins" panose="00000500000000000000" pitchFamily="2" charset="0"/>
                <a:hlinkClick r:id="rId5"/>
              </a:rPr>
              <a:t>mmiguelg@emeal.nttdata.com</a:t>
            </a:r>
            <a:endParaRPr lang="en-US" sz="1050" b="1">
              <a:solidFill>
                <a:prstClr val="white">
                  <a:lumMod val="65000"/>
                </a:prstClr>
              </a:solidFill>
              <a:latin typeface="Poppins" panose="00000500000000000000" pitchFamily="2" charset="0"/>
              <a:cs typeface="Poppins" panose="00000500000000000000" pitchFamily="2" charset="0"/>
            </a:endParaRP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050" b="1">
              <a:solidFill>
                <a:prstClr val="white">
                  <a:lumMod val="65000"/>
                </a:prstClr>
              </a:solidFill>
              <a:latin typeface="Poppins" panose="00000500000000000000" pitchFamily="2" charset="0"/>
              <a:cs typeface="Poppins" panose="00000500000000000000" pitchFamily="2" charset="0"/>
            </a:endParaRP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hlinkClick r:id="rId6"/>
              </a:rPr>
              <a:t>cdelaosa@emeal.nttdata.com</a:t>
            </a:r>
            <a:endPar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s-ES" sz="1050" b="1">
              <a:solidFill>
                <a:prstClr val="white">
                  <a:lumMod val="65000"/>
                </a:prstClr>
              </a:solidFill>
              <a:latin typeface="Poppins" panose="00000500000000000000" pitchFamily="2" charset="0"/>
              <a:cs typeface="Poppins" panose="00000500000000000000" pitchFamily="2" charset="0"/>
            </a:endParaRP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hlinkClick r:id="rId7"/>
              </a:rPr>
              <a:t>asierras@emeal.nttdata.com</a:t>
            </a:r>
            <a:endPar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4044539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41AD1C5-DEDF-67CB-8BF4-F66ADA427FED}"/>
            </a:ext>
          </a:extLst>
        </p:cNvPr>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2D58CCEE-DE91-6945-B466-19C16B54EBA6}"/>
              </a:ext>
            </a:extLst>
          </p:cNvPr>
          <p:cNvSpPr>
            <a:spLocks/>
          </p:cNvSpPr>
          <p:nvPr/>
        </p:nvSpPr>
        <p:spPr>
          <a:xfrm>
            <a:off x="6178560" y="3432042"/>
            <a:ext cx="5462930" cy="86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esquinas redondeadas 1">
            <a:extLst>
              <a:ext uri="{FF2B5EF4-FFF2-40B4-BE49-F238E27FC236}">
                <a16:creationId xmlns:a16="http://schemas.microsoft.com/office/drawing/2014/main" id="{10B275B5-5873-44D2-0432-B7EF04453BFD}"/>
              </a:ext>
            </a:extLst>
          </p:cNvPr>
          <p:cNvSpPr>
            <a:spLocks/>
          </p:cNvSpPr>
          <p:nvPr/>
        </p:nvSpPr>
        <p:spPr>
          <a:xfrm>
            <a:off x="6185257" y="5349555"/>
            <a:ext cx="5449536" cy="86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3CD90984-91A2-4BF4-0D09-06B03E734A50}"/>
              </a:ext>
            </a:extLst>
          </p:cNvPr>
          <p:cNvSpPr txBox="1">
            <a:spLocks/>
          </p:cNvSpPr>
          <p:nvPr/>
        </p:nvSpPr>
        <p:spPr>
          <a:xfrm>
            <a:off x="6318076" y="5467637"/>
            <a:ext cx="4723798"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Ficha comercial</a:t>
            </a:r>
            <a:endParaRPr lang="es-ES" sz="1100" b="1">
              <a:solidFill>
                <a:schemeClr val="bg1"/>
              </a:solidFill>
              <a:latin typeface="Poppins" panose="00000500000000000000" pitchFamily="2" charset="0"/>
              <a:cs typeface="Poppins" panose="00000500000000000000" pitchFamily="2" charset="0"/>
            </a:endParaRPr>
          </a:p>
        </p:txBody>
      </p:sp>
      <p:sp>
        <p:nvSpPr>
          <p:cNvPr id="11" name="Rectángulo: esquinas redondeadas 10">
            <a:extLst>
              <a:ext uri="{FF2B5EF4-FFF2-40B4-BE49-F238E27FC236}">
                <a16:creationId xmlns:a16="http://schemas.microsoft.com/office/drawing/2014/main" id="{FCEF3202-51C2-6048-67CC-45C19B51E41F}"/>
              </a:ext>
            </a:extLst>
          </p:cNvPr>
          <p:cNvSpPr>
            <a:spLocks/>
          </p:cNvSpPr>
          <p:nvPr/>
        </p:nvSpPr>
        <p:spPr>
          <a:xfrm>
            <a:off x="6178560" y="2473285"/>
            <a:ext cx="5462930" cy="86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B350E3A9-C445-ABF7-061F-D274317AC30D}"/>
              </a:ext>
            </a:extLst>
          </p:cNvPr>
          <p:cNvSpPr txBox="1">
            <a:spLocks/>
          </p:cNvSpPr>
          <p:nvPr/>
        </p:nvSpPr>
        <p:spPr>
          <a:xfrm>
            <a:off x="6317147" y="2549877"/>
            <a:ext cx="4215811"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Enlace al video de la demo en castellano</a:t>
            </a:r>
          </a:p>
        </p:txBody>
      </p:sp>
      <p:sp>
        <p:nvSpPr>
          <p:cNvPr id="16" name="Rectángulo: esquinas redondeadas 15">
            <a:extLst>
              <a:ext uri="{FF2B5EF4-FFF2-40B4-BE49-F238E27FC236}">
                <a16:creationId xmlns:a16="http://schemas.microsoft.com/office/drawing/2014/main" id="{95ED68D3-A9F2-53F0-A009-1D9A6E3244F4}"/>
              </a:ext>
            </a:extLst>
          </p:cNvPr>
          <p:cNvSpPr>
            <a:spLocks/>
          </p:cNvSpPr>
          <p:nvPr/>
        </p:nvSpPr>
        <p:spPr>
          <a:xfrm>
            <a:off x="6184781" y="4390799"/>
            <a:ext cx="5450489" cy="86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EF301DF9-0EBF-8F90-AE4E-933F1A412E2E}"/>
              </a:ext>
            </a:extLst>
          </p:cNvPr>
          <p:cNvSpPr txBox="1">
            <a:spLocks/>
          </p:cNvSpPr>
          <p:nvPr/>
        </p:nvSpPr>
        <p:spPr>
          <a:xfrm>
            <a:off x="6317147" y="3539858"/>
            <a:ext cx="4724624"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Enlace a demo en castellano</a:t>
            </a:r>
            <a:endParaRPr lang="es-ES" sz="1100" b="1">
              <a:solidFill>
                <a:schemeClr val="bg1"/>
              </a:solidFill>
              <a:latin typeface="Poppins" panose="00000500000000000000" pitchFamily="2" charset="0"/>
              <a:cs typeface="Poppins" panose="00000500000000000000" pitchFamily="2" charset="0"/>
            </a:endParaRPr>
          </a:p>
        </p:txBody>
      </p:sp>
      <p:sp>
        <p:nvSpPr>
          <p:cNvPr id="22" name="Rectángulo: esquinas redondeadas 21">
            <a:extLst>
              <a:ext uri="{FF2B5EF4-FFF2-40B4-BE49-F238E27FC236}">
                <a16:creationId xmlns:a16="http://schemas.microsoft.com/office/drawing/2014/main" id="{5FF07E93-4163-9384-A366-8CFB55F754D8}"/>
              </a:ext>
            </a:extLst>
          </p:cNvPr>
          <p:cNvSpPr>
            <a:spLocks/>
          </p:cNvSpPr>
          <p:nvPr/>
        </p:nvSpPr>
        <p:spPr>
          <a:xfrm>
            <a:off x="561780" y="3145791"/>
            <a:ext cx="5435600" cy="2109008"/>
          </a:xfrm>
          <a:prstGeom prst="roundRect">
            <a:avLst>
              <a:gd name="adj" fmla="val 884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CuadroTexto 35">
            <a:extLst>
              <a:ext uri="{FF2B5EF4-FFF2-40B4-BE49-F238E27FC236}">
                <a16:creationId xmlns:a16="http://schemas.microsoft.com/office/drawing/2014/main" id="{884336CD-7D18-3DE8-E697-3A45E2C651FC}"/>
              </a:ext>
            </a:extLst>
          </p:cNvPr>
          <p:cNvSpPr txBox="1">
            <a:spLocks/>
          </p:cNvSpPr>
          <p:nvPr/>
        </p:nvSpPr>
        <p:spPr>
          <a:xfrm>
            <a:off x="645031" y="3251167"/>
            <a:ext cx="2885819"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Descripción del caso de uso</a:t>
            </a:r>
          </a:p>
        </p:txBody>
      </p:sp>
      <p:sp>
        <p:nvSpPr>
          <p:cNvPr id="37" name="CuadroTexto 36">
            <a:extLst>
              <a:ext uri="{FF2B5EF4-FFF2-40B4-BE49-F238E27FC236}">
                <a16:creationId xmlns:a16="http://schemas.microsoft.com/office/drawing/2014/main" id="{24A07168-8C8E-7D3F-35BE-2E78505476A3}"/>
              </a:ext>
            </a:extLst>
          </p:cNvPr>
          <p:cNvSpPr txBox="1">
            <a:spLocks/>
          </p:cNvSpPr>
          <p:nvPr/>
        </p:nvSpPr>
        <p:spPr>
          <a:xfrm>
            <a:off x="3136900" y="3889787"/>
            <a:ext cx="2698555"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(Máx. 700 Caracteres)</a:t>
            </a:r>
          </a:p>
        </p:txBody>
      </p:sp>
      <p:sp>
        <p:nvSpPr>
          <p:cNvPr id="39" name="Rectángulo: esquinas redondeadas 38">
            <a:extLst>
              <a:ext uri="{FF2B5EF4-FFF2-40B4-BE49-F238E27FC236}">
                <a16:creationId xmlns:a16="http://schemas.microsoft.com/office/drawing/2014/main" id="{F92C11ED-01F7-615A-1BD7-33A26E76C918}"/>
              </a:ext>
            </a:extLst>
          </p:cNvPr>
          <p:cNvSpPr>
            <a:spLocks/>
          </p:cNvSpPr>
          <p:nvPr/>
        </p:nvSpPr>
        <p:spPr>
          <a:xfrm>
            <a:off x="6192225" y="1514528"/>
            <a:ext cx="5435600" cy="864000"/>
          </a:xfrm>
          <a:prstGeom prst="roundRect">
            <a:avLst>
              <a:gd name="adj" fmla="val 12620"/>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5EB799F5-012C-4497-9D50-3C581F973304}"/>
              </a:ext>
            </a:extLst>
          </p:cNvPr>
          <p:cNvSpPr txBox="1">
            <a:spLocks/>
          </p:cNvSpPr>
          <p:nvPr/>
        </p:nvSpPr>
        <p:spPr>
          <a:xfrm>
            <a:off x="6304331" y="1634973"/>
            <a:ext cx="5136633"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Áreas comerciales del cliente</a:t>
            </a:r>
            <a:endParaRPr lang="es-ES" sz="1100" b="1">
              <a:solidFill>
                <a:schemeClr val="bg1"/>
              </a:solidFill>
              <a:latin typeface="Poppins" panose="00000500000000000000" pitchFamily="2" charset="0"/>
              <a:cs typeface="Poppins" panose="00000500000000000000" pitchFamily="2" charset="0"/>
            </a:endParaRPr>
          </a:p>
        </p:txBody>
      </p:sp>
      <p:sp>
        <p:nvSpPr>
          <p:cNvPr id="44" name="CuadroTexto 43">
            <a:extLst>
              <a:ext uri="{FF2B5EF4-FFF2-40B4-BE49-F238E27FC236}">
                <a16:creationId xmlns:a16="http://schemas.microsoft.com/office/drawing/2014/main" id="{8C561DCE-8F54-3552-EE87-FD4C2247F16A}"/>
              </a:ext>
            </a:extLst>
          </p:cNvPr>
          <p:cNvSpPr txBox="1">
            <a:spLocks/>
          </p:cNvSpPr>
          <p:nvPr/>
        </p:nvSpPr>
        <p:spPr>
          <a:xfrm>
            <a:off x="2997200" y="5866688"/>
            <a:ext cx="2838255" cy="290614"/>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(Máx. 150 Caracteres)</a:t>
            </a:r>
          </a:p>
        </p:txBody>
      </p:sp>
      <p:sp>
        <p:nvSpPr>
          <p:cNvPr id="45" name="Rectángulo: esquinas redondeadas 44">
            <a:extLst>
              <a:ext uri="{FF2B5EF4-FFF2-40B4-BE49-F238E27FC236}">
                <a16:creationId xmlns:a16="http://schemas.microsoft.com/office/drawing/2014/main" id="{28AB9EBC-08C5-E42F-EDE6-CD7E3802A4A5}"/>
              </a:ext>
            </a:extLst>
          </p:cNvPr>
          <p:cNvSpPr>
            <a:spLocks/>
          </p:cNvSpPr>
          <p:nvPr/>
        </p:nvSpPr>
        <p:spPr>
          <a:xfrm>
            <a:off x="561780" y="1514528"/>
            <a:ext cx="5435600" cy="1458347"/>
          </a:xfrm>
          <a:prstGeom prst="roundRect">
            <a:avLst>
              <a:gd name="adj" fmla="val 18587"/>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CuadroTexto 45">
            <a:extLst>
              <a:ext uri="{FF2B5EF4-FFF2-40B4-BE49-F238E27FC236}">
                <a16:creationId xmlns:a16="http://schemas.microsoft.com/office/drawing/2014/main" id="{9397FFB0-E43D-7F38-67FD-11DCF79674FC}"/>
              </a:ext>
            </a:extLst>
          </p:cNvPr>
          <p:cNvSpPr txBox="1">
            <a:spLocks/>
          </p:cNvSpPr>
          <p:nvPr/>
        </p:nvSpPr>
        <p:spPr>
          <a:xfrm>
            <a:off x="645031" y="1564028"/>
            <a:ext cx="2396933"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TITULO DEL CASO DE USO </a:t>
            </a:r>
          </a:p>
        </p:txBody>
      </p:sp>
      <p:sp>
        <p:nvSpPr>
          <p:cNvPr id="47" name="CuadroTexto 46">
            <a:extLst>
              <a:ext uri="{FF2B5EF4-FFF2-40B4-BE49-F238E27FC236}">
                <a16:creationId xmlns:a16="http://schemas.microsoft.com/office/drawing/2014/main" id="{CB728888-2B34-5FDB-3506-FC3C64358024}"/>
              </a:ext>
            </a:extLst>
          </p:cNvPr>
          <p:cNvSpPr txBox="1">
            <a:spLocks/>
          </p:cNvSpPr>
          <p:nvPr/>
        </p:nvSpPr>
        <p:spPr>
          <a:xfrm>
            <a:off x="3136900" y="2671335"/>
            <a:ext cx="2698555"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(Máx. 60 Caracteres)</a:t>
            </a:r>
          </a:p>
        </p:txBody>
      </p:sp>
      <p:sp>
        <p:nvSpPr>
          <p:cNvPr id="49" name="CuadroTexto 48">
            <a:extLst>
              <a:ext uri="{FF2B5EF4-FFF2-40B4-BE49-F238E27FC236}">
                <a16:creationId xmlns:a16="http://schemas.microsoft.com/office/drawing/2014/main" id="{2800FA6F-E5E6-463C-8130-1A131D18815C}"/>
              </a:ext>
            </a:extLst>
          </p:cNvPr>
          <p:cNvSpPr txBox="1">
            <a:spLocks/>
          </p:cNvSpPr>
          <p:nvPr/>
        </p:nvSpPr>
        <p:spPr>
          <a:xfrm>
            <a:off x="508000" y="644445"/>
            <a:ext cx="11282890" cy="631198"/>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a:defRPr/>
            </a:pPr>
            <a:r>
              <a:rPr lang="es-ES" sz="1500" b="0"/>
              <a:t>Todos los apartados son opcionales. </a:t>
            </a:r>
          </a:p>
          <a:p>
            <a:pPr>
              <a:lnSpc>
                <a:spcPct val="150000"/>
              </a:lnSpc>
            </a:pPr>
            <a:r>
              <a:rPr lang="es-ES" sz="1500" b="0"/>
              <a:t>Recuerda que, </a:t>
            </a:r>
            <a:r>
              <a:rPr lang="es-ES" sz="1500"/>
              <a:t>si estos campos no son completados</a:t>
            </a:r>
            <a:r>
              <a:rPr lang="es-ES" sz="1500" b="0"/>
              <a:t>, la</a:t>
            </a:r>
            <a:r>
              <a:rPr lang="es-ES" sz="1500"/>
              <a:t> traducción </a:t>
            </a:r>
            <a:r>
              <a:rPr lang="es-ES" sz="1500" b="0"/>
              <a:t>a castellano se hará de forma </a:t>
            </a:r>
            <a:r>
              <a:rPr lang="es-ES" sz="1500"/>
              <a:t>automática. </a:t>
            </a:r>
            <a:endParaRPr lang="en-US" sz="1500"/>
          </a:p>
        </p:txBody>
      </p:sp>
      <p:sp>
        <p:nvSpPr>
          <p:cNvPr id="7" name="CuadroTexto 6">
            <a:extLst>
              <a:ext uri="{FF2B5EF4-FFF2-40B4-BE49-F238E27FC236}">
                <a16:creationId xmlns:a16="http://schemas.microsoft.com/office/drawing/2014/main" id="{0487487D-516C-34C2-9824-88E3925C9DEC}"/>
              </a:ext>
            </a:extLst>
          </p:cNvPr>
          <p:cNvSpPr txBox="1">
            <a:spLocks/>
          </p:cNvSpPr>
          <p:nvPr/>
        </p:nvSpPr>
        <p:spPr>
          <a:xfrm>
            <a:off x="6318076" y="4515021"/>
            <a:ext cx="4723798"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Ficha técnica</a:t>
            </a:r>
            <a:endParaRPr lang="es-ES" sz="1100" b="1">
              <a:solidFill>
                <a:schemeClr val="bg1"/>
              </a:solidFill>
              <a:latin typeface="Poppins" panose="00000500000000000000" pitchFamily="2" charset="0"/>
              <a:cs typeface="Poppins" panose="00000500000000000000" pitchFamily="2" charset="0"/>
            </a:endParaRPr>
          </a:p>
        </p:txBody>
      </p:sp>
      <p:sp>
        <p:nvSpPr>
          <p:cNvPr id="5" name="Rectángulo 4">
            <a:extLst>
              <a:ext uri="{FF2B5EF4-FFF2-40B4-BE49-F238E27FC236}">
                <a16:creationId xmlns:a16="http://schemas.microsoft.com/office/drawing/2014/main" id="{0120E882-39B8-570D-06A0-F781027C79C6}"/>
              </a:ext>
            </a:extLst>
          </p:cNvPr>
          <p:cNvSpPr/>
          <p:nvPr/>
        </p:nvSpPr>
        <p:spPr>
          <a:xfrm>
            <a:off x="0" y="3315"/>
            <a:ext cx="7248526"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i="1">
                <a:solidFill>
                  <a:srgbClr val="A98DA8"/>
                </a:solidFill>
                <a:latin typeface="Poppins" panose="00000500000000000000" pitchFamily="2" charset="0"/>
                <a:cs typeface="Poppins" panose="00000500000000000000" pitchFamily="2" charset="0"/>
              </a:rPr>
              <a:t>Form Sections &gt; </a:t>
            </a:r>
            <a:r>
              <a:rPr lang="en-US" sz="2000" b="1">
                <a:solidFill>
                  <a:schemeClr val="bg1"/>
                </a:solidFill>
                <a:latin typeface="Poppins" panose="00000500000000000000" pitchFamily="2" charset="0"/>
                <a:cs typeface="Poppins" panose="00000500000000000000" pitchFamily="2" charset="0"/>
              </a:rPr>
              <a:t>TRANSLATION SECTION (ESP)</a:t>
            </a:r>
          </a:p>
        </p:txBody>
      </p:sp>
      <p:sp>
        <p:nvSpPr>
          <p:cNvPr id="8" name="Triángulo rectángulo 7">
            <a:extLst>
              <a:ext uri="{FF2B5EF4-FFF2-40B4-BE49-F238E27FC236}">
                <a16:creationId xmlns:a16="http://schemas.microsoft.com/office/drawing/2014/main" id="{AB3D2C29-BA30-9744-7C38-DEE3B718630C}"/>
              </a:ext>
            </a:extLst>
          </p:cNvPr>
          <p:cNvSpPr/>
          <p:nvPr/>
        </p:nvSpPr>
        <p:spPr>
          <a:xfrm flipV="1">
            <a:off x="7248526"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sp>
        <p:nvSpPr>
          <p:cNvPr id="10" name="CuadroTexto 9">
            <a:extLst>
              <a:ext uri="{FF2B5EF4-FFF2-40B4-BE49-F238E27FC236}">
                <a16:creationId xmlns:a16="http://schemas.microsoft.com/office/drawing/2014/main" id="{0DC859AF-CF9F-C978-475F-FEDD6B009D3D}"/>
              </a:ext>
            </a:extLst>
          </p:cNvPr>
          <p:cNvSpPr txBox="1">
            <a:spLocks/>
          </p:cNvSpPr>
          <p:nvPr/>
        </p:nvSpPr>
        <p:spPr>
          <a:xfrm>
            <a:off x="508000" y="6425627"/>
            <a:ext cx="7877176" cy="276999"/>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r>
              <a:rPr lang="es-ES" sz="1200" b="0"/>
              <a:t>Puedes ver la representación de estos datos (a modo de ejemplo) en la diapositiva 4.</a:t>
            </a:r>
          </a:p>
        </p:txBody>
      </p:sp>
      <p:sp>
        <p:nvSpPr>
          <p:cNvPr id="15" name="CuadroTexto 14">
            <a:extLst>
              <a:ext uri="{FF2B5EF4-FFF2-40B4-BE49-F238E27FC236}">
                <a16:creationId xmlns:a16="http://schemas.microsoft.com/office/drawing/2014/main" id="{FB968025-BC80-5EF7-7378-2BEF18D8A18E}"/>
              </a:ext>
            </a:extLst>
          </p:cNvPr>
          <p:cNvSpPr txBox="1">
            <a:spLocks/>
          </p:cNvSpPr>
          <p:nvPr/>
        </p:nvSpPr>
        <p:spPr>
          <a:xfrm>
            <a:off x="6273048" y="4983919"/>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(Adjunta un documento o imagen de los detalles de negocio del caso de uso.)</a:t>
            </a:r>
          </a:p>
        </p:txBody>
      </p:sp>
      <p:sp>
        <p:nvSpPr>
          <p:cNvPr id="17" name="CuadroTexto 16">
            <a:extLst>
              <a:ext uri="{FF2B5EF4-FFF2-40B4-BE49-F238E27FC236}">
                <a16:creationId xmlns:a16="http://schemas.microsoft.com/office/drawing/2014/main" id="{038CA842-4DD3-E2F8-17DD-C88E24978427}"/>
              </a:ext>
            </a:extLst>
          </p:cNvPr>
          <p:cNvSpPr txBox="1">
            <a:spLocks/>
          </p:cNvSpPr>
          <p:nvPr/>
        </p:nvSpPr>
        <p:spPr>
          <a:xfrm>
            <a:off x="6273048" y="5927317"/>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(Adjunta un documento o imagen de los detalles técnicos del caso de uso.)</a:t>
            </a:r>
          </a:p>
        </p:txBody>
      </p:sp>
      <p:sp>
        <p:nvSpPr>
          <p:cNvPr id="19" name="CuadroTexto 18">
            <a:extLst>
              <a:ext uri="{FF2B5EF4-FFF2-40B4-BE49-F238E27FC236}">
                <a16:creationId xmlns:a16="http://schemas.microsoft.com/office/drawing/2014/main" id="{7A97C42E-8BD0-B321-C3ED-4DB34F111E11}"/>
              </a:ext>
            </a:extLst>
          </p:cNvPr>
          <p:cNvSpPr txBox="1">
            <a:spLocks/>
          </p:cNvSpPr>
          <p:nvPr/>
        </p:nvSpPr>
        <p:spPr>
          <a:xfrm>
            <a:off x="6273048" y="3027745"/>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(Enlace de vídeo con acceso mínimo a nivel corporativo)</a:t>
            </a:r>
          </a:p>
        </p:txBody>
      </p:sp>
      <p:sp>
        <p:nvSpPr>
          <p:cNvPr id="20" name="CuadroTexto 19">
            <a:extLst>
              <a:ext uri="{FF2B5EF4-FFF2-40B4-BE49-F238E27FC236}">
                <a16:creationId xmlns:a16="http://schemas.microsoft.com/office/drawing/2014/main" id="{2A86A0FB-385B-229D-0AA6-DCACC7AEB280}"/>
              </a:ext>
            </a:extLst>
          </p:cNvPr>
          <p:cNvSpPr txBox="1">
            <a:spLocks/>
          </p:cNvSpPr>
          <p:nvPr/>
        </p:nvSpPr>
        <p:spPr>
          <a:xfrm>
            <a:off x="6273048" y="3999538"/>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(Enlace a demo con acceso mínimo a nivel corporativo)</a:t>
            </a:r>
          </a:p>
        </p:txBody>
      </p:sp>
      <p:sp>
        <p:nvSpPr>
          <p:cNvPr id="21" name="Rectángulo: esquinas redondeadas 20">
            <a:extLst>
              <a:ext uri="{FF2B5EF4-FFF2-40B4-BE49-F238E27FC236}">
                <a16:creationId xmlns:a16="http://schemas.microsoft.com/office/drawing/2014/main" id="{C72DFC1F-9348-3BF6-D84D-CB1A85581694}"/>
              </a:ext>
            </a:extLst>
          </p:cNvPr>
          <p:cNvSpPr>
            <a:spLocks/>
          </p:cNvSpPr>
          <p:nvPr/>
        </p:nvSpPr>
        <p:spPr>
          <a:xfrm>
            <a:off x="561780" y="5343472"/>
            <a:ext cx="5435600" cy="866126"/>
          </a:xfrm>
          <a:prstGeom prst="roundRect">
            <a:avLst>
              <a:gd name="adj" fmla="val 12620"/>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DBB54B9B-75AB-3382-FEB7-95500BB17997}"/>
              </a:ext>
            </a:extLst>
          </p:cNvPr>
          <p:cNvSpPr txBox="1">
            <a:spLocks/>
          </p:cNvSpPr>
          <p:nvPr/>
        </p:nvSpPr>
        <p:spPr>
          <a:xfrm>
            <a:off x="698822" y="5410868"/>
            <a:ext cx="5136633"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Resumen del caso de uso</a:t>
            </a:r>
            <a:endParaRPr lang="es-ES" sz="1100" b="1">
              <a:solidFill>
                <a:schemeClr val="bg1"/>
              </a:solidFill>
              <a:latin typeface="Poppins" panose="00000500000000000000" pitchFamily="2" charset="0"/>
              <a:cs typeface="Poppins" panose="00000500000000000000" pitchFamily="2" charset="0"/>
            </a:endParaRPr>
          </a:p>
        </p:txBody>
      </p:sp>
      <p:sp>
        <p:nvSpPr>
          <p:cNvPr id="24" name="CuadroTexto 23">
            <a:extLst>
              <a:ext uri="{FF2B5EF4-FFF2-40B4-BE49-F238E27FC236}">
                <a16:creationId xmlns:a16="http://schemas.microsoft.com/office/drawing/2014/main" id="{5CB6E7B3-B95C-E283-5CEE-68F2BB1939E3}"/>
              </a:ext>
            </a:extLst>
          </p:cNvPr>
          <p:cNvSpPr txBox="1">
            <a:spLocks/>
          </p:cNvSpPr>
          <p:nvPr/>
        </p:nvSpPr>
        <p:spPr>
          <a:xfrm>
            <a:off x="6608585" y="2036658"/>
            <a:ext cx="5032905" cy="507831"/>
          </a:xfrm>
          <a:prstGeom prst="rect">
            <a:avLst/>
          </a:prstGeom>
          <a:noFill/>
        </p:spPr>
        <p:txBody>
          <a:bodyPr wrap="square">
            <a:spAutoFit/>
          </a:bodyPr>
          <a:lstStyle/>
          <a:p>
            <a:pPr algn="r">
              <a:defRPr/>
            </a:pPr>
            <a:r>
              <a:rPr kumimoji="0" lang="es-ES" sz="90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Indica las áreas del cliente involucradas en la comercialización del caso de uso </a:t>
            </a:r>
            <a:r>
              <a:rPr lang="es-ES" sz="900" b="1">
                <a:solidFill>
                  <a:prstClr val="white">
                    <a:lumMod val="65000"/>
                  </a:prstClr>
                </a:solidFill>
                <a:latin typeface="Poppins" panose="00000500000000000000" pitchFamily="2" charset="0"/>
                <a:cs typeface="Poppins" panose="00000500000000000000" pitchFamily="2" charset="0"/>
              </a:rPr>
              <a:t>(máx. 70 caracteres)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s-ES" sz="90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357001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6AEC7D00-5F44-A9E4-6202-D69301CD5CED}"/>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3315"/>
            <a:ext cx="12192000" cy="6858000"/>
          </a:xfrm>
          <a:prstGeom prst="rect">
            <a:avLst/>
          </a:prstGeom>
        </p:spPr>
      </p:pic>
      <p:sp>
        <p:nvSpPr>
          <p:cNvPr id="2" name="Rectángulo 1">
            <a:extLst>
              <a:ext uri="{FF2B5EF4-FFF2-40B4-BE49-F238E27FC236}">
                <a16:creationId xmlns:a16="http://schemas.microsoft.com/office/drawing/2014/main" id="{2240850D-EAB4-E34C-540C-6704C8338A5E}"/>
              </a:ext>
            </a:extLst>
          </p:cNvPr>
          <p:cNvSpPr/>
          <p:nvPr/>
        </p:nvSpPr>
        <p:spPr>
          <a:xfrm>
            <a:off x="-1" y="3315"/>
            <a:ext cx="7972425"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a:solidFill>
                  <a:schemeClr val="bg1"/>
                </a:solidFill>
                <a:latin typeface="Poppins" panose="00000500000000000000" pitchFamily="2" charset="0"/>
                <a:cs typeface="Poppins" panose="00000500000000000000" pitchFamily="2" charset="0"/>
              </a:rPr>
              <a:t>EXAMPLE OF A COMPLETED FORM</a:t>
            </a:r>
          </a:p>
        </p:txBody>
      </p:sp>
      <p:sp>
        <p:nvSpPr>
          <p:cNvPr id="3" name="Triángulo rectángulo 2">
            <a:extLst>
              <a:ext uri="{FF2B5EF4-FFF2-40B4-BE49-F238E27FC236}">
                <a16:creationId xmlns:a16="http://schemas.microsoft.com/office/drawing/2014/main" id="{9BBCCF03-E1E7-5DB0-CFC7-E2C07C955F0C}"/>
              </a:ext>
            </a:extLst>
          </p:cNvPr>
          <p:cNvSpPr/>
          <p:nvPr/>
        </p:nvSpPr>
        <p:spPr>
          <a:xfrm flipV="1">
            <a:off x="7972424"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mc:AlternateContent xmlns:mc="http://schemas.openxmlformats.org/markup-compatibility/2006" xmlns:pslz="http://schemas.microsoft.com/office/powerpoint/2016/slidezoom">
        <mc:Choice Requires="pslz">
          <p:graphicFrame>
            <p:nvGraphicFramePr>
              <p:cNvPr id="6" name="Vista general de diapositiva 5">
                <a:extLst>
                  <a:ext uri="{FF2B5EF4-FFF2-40B4-BE49-F238E27FC236}">
                    <a16:creationId xmlns:a16="http://schemas.microsoft.com/office/drawing/2014/main" id="{16BF7C30-7A30-F173-397F-4B6750B5D4F9}"/>
                  </a:ext>
                </a:extLst>
              </p:cNvPr>
              <p:cNvGraphicFramePr>
                <a:graphicFrameLocks noChangeAspect="1"/>
              </p:cNvGraphicFramePr>
              <p:nvPr>
                <p:extLst>
                  <p:ext uri="{D42A27DB-BD31-4B8C-83A1-F6EECF244321}">
                    <p14:modId xmlns:p14="http://schemas.microsoft.com/office/powerpoint/2010/main" val="1270465076"/>
                  </p:ext>
                </p:extLst>
              </p:nvPr>
            </p:nvGraphicFramePr>
            <p:xfrm>
              <a:off x="220130" y="1350948"/>
              <a:ext cx="3836554" cy="2158062"/>
            </p:xfrm>
            <a:graphic>
              <a:graphicData uri="http://schemas.microsoft.com/office/powerpoint/2016/slidezoom">
                <pslz:sldZm>
                  <pslz:sldZmObj sldId="298" cId="1094350054">
                    <pslz:zmPr id="{62B97506-A564-487B-B41A-A93B49C0E53B}" returnToParent="0" transitionDur="1000">
                      <p166:blipFill xmlns:p166="http://schemas.microsoft.com/office/powerpoint/2016/6/main">
                        <a:blip r:embed="rId3"/>
                        <a:stretch>
                          <a:fillRect/>
                        </a:stretch>
                      </p166:blipFill>
                      <p166:spPr xmlns:p166="http://schemas.microsoft.com/office/powerpoint/2016/6/main">
                        <a:xfrm>
                          <a:off x="0" y="0"/>
                          <a:ext cx="3836554" cy="2158062"/>
                        </a:xfrm>
                        <a:prstGeom prst="rect">
                          <a:avLst/>
                        </a:prstGeom>
                        <a:ln w="12700">
                          <a:solidFill>
                            <a:schemeClr val="bg1"/>
                          </a:solidFill>
                          <a:prstDash val="lgDash"/>
                        </a:ln>
                      </p166:spPr>
                    </pslz:zmPr>
                  </pslz:sldZmObj>
                </pslz:sldZm>
              </a:graphicData>
            </a:graphic>
          </p:graphicFrame>
        </mc:Choice>
        <mc:Fallback xmlns="">
          <p:pic>
            <p:nvPicPr>
              <p:cNvPr id="6" name="Vista general de diapositiva 5">
                <a:extLst>
                  <a:ext uri="{FF2B5EF4-FFF2-40B4-BE49-F238E27FC236}">
                    <a16:creationId xmlns:a16="http://schemas.microsoft.com/office/drawing/2014/main" id="{16BF7C30-7A30-F173-397F-4B6750B5D4F9}"/>
                  </a:ext>
                </a:extLst>
              </p:cNvPr>
              <p:cNvPicPr>
                <a:picLocks noGrp="1" noRot="1" noChangeAspect="1" noMove="1" noResize="1" noEditPoints="1" noAdjustHandles="1" noChangeArrowheads="1" noChangeShapeType="1"/>
              </p:cNvPicPr>
              <p:nvPr/>
            </p:nvPicPr>
            <p:blipFill>
              <a:blip r:embed="rId4"/>
              <a:stretch>
                <a:fillRect/>
              </a:stretch>
            </p:blipFill>
            <p:spPr>
              <a:xfrm>
                <a:off x="220130" y="1350948"/>
                <a:ext cx="3836554" cy="2158062"/>
              </a:xfrm>
              <a:prstGeom prst="rect">
                <a:avLst/>
              </a:prstGeom>
              <a:ln w="12700">
                <a:solidFill>
                  <a:schemeClr val="bg1"/>
                </a:solidFill>
                <a:prstDash val="lgDash"/>
              </a:ln>
            </p:spPr>
          </p:pic>
        </mc:Fallback>
      </mc:AlternateContent>
      <mc:AlternateContent xmlns:mc="http://schemas.openxmlformats.org/markup-compatibility/2006" xmlns:pslz="http://schemas.microsoft.com/office/powerpoint/2016/slidezoom">
        <mc:Choice Requires="pslz">
          <p:graphicFrame>
            <p:nvGraphicFramePr>
              <p:cNvPr id="8" name="Vista general de diapositiva 7">
                <a:extLst>
                  <a:ext uri="{FF2B5EF4-FFF2-40B4-BE49-F238E27FC236}">
                    <a16:creationId xmlns:a16="http://schemas.microsoft.com/office/drawing/2014/main" id="{6292A38E-EEA2-9B4B-830F-EF6377776FEC}"/>
                  </a:ext>
                </a:extLst>
              </p:cNvPr>
              <p:cNvGraphicFramePr>
                <a:graphicFrameLocks noChangeAspect="1"/>
              </p:cNvGraphicFramePr>
              <p:nvPr>
                <p:extLst>
                  <p:ext uri="{D42A27DB-BD31-4B8C-83A1-F6EECF244321}">
                    <p14:modId xmlns:p14="http://schemas.microsoft.com/office/powerpoint/2010/main" val="2755468469"/>
                  </p:ext>
                </p:extLst>
              </p:nvPr>
            </p:nvGraphicFramePr>
            <p:xfrm>
              <a:off x="4179357" y="1352786"/>
              <a:ext cx="3833286" cy="2156224"/>
            </p:xfrm>
            <a:graphic>
              <a:graphicData uri="http://schemas.microsoft.com/office/powerpoint/2016/slidezoom">
                <pslz:sldZm>
                  <pslz:sldZmObj sldId="296" cId="3652506501">
                    <pslz:zmPr id="{20302673-6607-437D-AD77-63497B1827E6}" returnToParent="0" transitionDur="1000">
                      <p166:blipFill xmlns:p166="http://schemas.microsoft.com/office/powerpoint/2016/6/main">
                        <a:blip r:embed="rId5"/>
                        <a:stretch>
                          <a:fillRect/>
                        </a:stretch>
                      </p166:blipFill>
                      <p166:spPr xmlns:p166="http://schemas.microsoft.com/office/powerpoint/2016/6/main">
                        <a:xfrm>
                          <a:off x="0" y="0"/>
                          <a:ext cx="3833286" cy="2156224"/>
                        </a:xfrm>
                        <a:prstGeom prst="rect">
                          <a:avLst/>
                        </a:prstGeom>
                        <a:ln w="12700">
                          <a:solidFill>
                            <a:schemeClr val="bg1"/>
                          </a:solidFill>
                          <a:prstDash val="lgDash"/>
                        </a:ln>
                      </p166:spPr>
                    </pslz:zmPr>
                  </pslz:sldZmObj>
                </pslz:sldZm>
              </a:graphicData>
            </a:graphic>
          </p:graphicFrame>
        </mc:Choice>
        <mc:Fallback xmlns="">
          <p:pic>
            <p:nvPicPr>
              <p:cNvPr id="8" name="Vista general de diapositiva 7">
                <a:extLst>
                  <a:ext uri="{FF2B5EF4-FFF2-40B4-BE49-F238E27FC236}">
                    <a16:creationId xmlns:a16="http://schemas.microsoft.com/office/drawing/2014/main" id="{6292A38E-EEA2-9B4B-830F-EF6377776FEC}"/>
                  </a:ext>
                </a:extLst>
              </p:cNvPr>
              <p:cNvPicPr>
                <a:picLocks noGrp="1" noRot="1" noChangeAspect="1" noMove="1" noResize="1" noEditPoints="1" noAdjustHandles="1" noChangeArrowheads="1" noChangeShapeType="1"/>
              </p:cNvPicPr>
              <p:nvPr/>
            </p:nvPicPr>
            <p:blipFill>
              <a:blip r:embed="rId6"/>
              <a:stretch>
                <a:fillRect/>
              </a:stretch>
            </p:blipFill>
            <p:spPr>
              <a:xfrm>
                <a:off x="4179357" y="1352786"/>
                <a:ext cx="3833286" cy="2156224"/>
              </a:xfrm>
              <a:prstGeom prst="rect">
                <a:avLst/>
              </a:prstGeom>
              <a:ln w="12700">
                <a:solidFill>
                  <a:schemeClr val="bg1"/>
                </a:solidFill>
                <a:prstDash val="lgDash"/>
              </a:ln>
            </p:spPr>
          </p:pic>
        </mc:Fallback>
      </mc:AlternateContent>
      <mc:AlternateContent xmlns:mc="http://schemas.openxmlformats.org/markup-compatibility/2006" xmlns:pslz="http://schemas.microsoft.com/office/powerpoint/2016/slidezoom">
        <mc:Choice Requires="pslz">
          <p:graphicFrame>
            <p:nvGraphicFramePr>
              <p:cNvPr id="10" name="Vista general de diapositiva 9">
                <a:extLst>
                  <a:ext uri="{FF2B5EF4-FFF2-40B4-BE49-F238E27FC236}">
                    <a16:creationId xmlns:a16="http://schemas.microsoft.com/office/drawing/2014/main" id="{EA755A5E-ABBB-F378-0A02-9220851F455B}"/>
                  </a:ext>
                </a:extLst>
              </p:cNvPr>
              <p:cNvGraphicFramePr>
                <a:graphicFrameLocks noChangeAspect="1"/>
              </p:cNvGraphicFramePr>
              <p:nvPr>
                <p:extLst>
                  <p:ext uri="{D42A27DB-BD31-4B8C-83A1-F6EECF244321}">
                    <p14:modId xmlns:p14="http://schemas.microsoft.com/office/powerpoint/2010/main" val="2984701566"/>
                  </p:ext>
                </p:extLst>
              </p:nvPr>
            </p:nvGraphicFramePr>
            <p:xfrm>
              <a:off x="6218672" y="3631427"/>
              <a:ext cx="3833286" cy="2156224"/>
            </p:xfrm>
            <a:graphic>
              <a:graphicData uri="http://schemas.microsoft.com/office/powerpoint/2016/slidezoom">
                <pslz:sldZm>
                  <pslz:sldZmObj sldId="299" cId="1794183217">
                    <pslz:zmPr id="{B02C75D0-CD85-4B11-859E-112CA4357170}" returnToParent="0" transitionDur="1000">
                      <p166:blipFill xmlns:p166="http://schemas.microsoft.com/office/powerpoint/2016/6/main">
                        <a:blip r:embed="rId7"/>
                        <a:stretch>
                          <a:fillRect/>
                        </a:stretch>
                      </p166:blipFill>
                      <p166:spPr xmlns:p166="http://schemas.microsoft.com/office/powerpoint/2016/6/main">
                        <a:xfrm>
                          <a:off x="0" y="0"/>
                          <a:ext cx="3833286" cy="2156224"/>
                        </a:xfrm>
                        <a:prstGeom prst="rect">
                          <a:avLst/>
                        </a:prstGeom>
                        <a:ln w="12700">
                          <a:solidFill>
                            <a:schemeClr val="bg1"/>
                          </a:solidFill>
                          <a:prstDash val="lgDash"/>
                        </a:ln>
                      </p166:spPr>
                    </pslz:zmPr>
                  </pslz:sldZmObj>
                </pslz:sldZm>
              </a:graphicData>
            </a:graphic>
          </p:graphicFrame>
        </mc:Choice>
        <mc:Fallback xmlns="">
          <p:pic>
            <p:nvPicPr>
              <p:cNvPr id="10" name="Vista general de diapositiva 9">
                <a:extLst>
                  <a:ext uri="{FF2B5EF4-FFF2-40B4-BE49-F238E27FC236}">
                    <a16:creationId xmlns:a16="http://schemas.microsoft.com/office/drawing/2014/main" id="{EA755A5E-ABBB-F378-0A02-9220851F455B}"/>
                  </a:ext>
                </a:extLst>
              </p:cNvPr>
              <p:cNvPicPr>
                <a:picLocks noGrp="1" noRot="1" noChangeAspect="1" noMove="1" noResize="1" noEditPoints="1" noAdjustHandles="1" noChangeArrowheads="1" noChangeShapeType="1"/>
              </p:cNvPicPr>
              <p:nvPr/>
            </p:nvPicPr>
            <p:blipFill>
              <a:blip r:embed="rId8"/>
              <a:stretch>
                <a:fillRect/>
              </a:stretch>
            </p:blipFill>
            <p:spPr>
              <a:xfrm>
                <a:off x="6218672" y="3631427"/>
                <a:ext cx="3833286" cy="2156224"/>
              </a:xfrm>
              <a:prstGeom prst="rect">
                <a:avLst/>
              </a:prstGeom>
              <a:ln w="12700">
                <a:solidFill>
                  <a:schemeClr val="bg1"/>
                </a:solidFill>
                <a:prstDash val="lgDash"/>
              </a:ln>
            </p:spPr>
          </p:pic>
        </mc:Fallback>
      </mc:AlternateContent>
      <mc:AlternateContent xmlns:mc="http://schemas.openxmlformats.org/markup-compatibility/2006" xmlns:pslz="http://schemas.microsoft.com/office/powerpoint/2016/slidezoom">
        <mc:Choice Requires="pslz">
          <p:graphicFrame>
            <p:nvGraphicFramePr>
              <p:cNvPr id="12" name="Vista general de diapositiva 11">
                <a:extLst>
                  <a:ext uri="{FF2B5EF4-FFF2-40B4-BE49-F238E27FC236}">
                    <a16:creationId xmlns:a16="http://schemas.microsoft.com/office/drawing/2014/main" id="{9EF74CD5-95F2-B6D3-F0A2-99C1A2AC930F}"/>
                  </a:ext>
                </a:extLst>
              </p:cNvPr>
              <p:cNvGraphicFramePr>
                <a:graphicFrameLocks noChangeAspect="1"/>
              </p:cNvGraphicFramePr>
              <p:nvPr>
                <p:extLst>
                  <p:ext uri="{D42A27DB-BD31-4B8C-83A1-F6EECF244321}">
                    <p14:modId xmlns:p14="http://schemas.microsoft.com/office/powerpoint/2010/main" val="833770391"/>
                  </p:ext>
                </p:extLst>
              </p:nvPr>
            </p:nvGraphicFramePr>
            <p:xfrm>
              <a:off x="8135316" y="1345024"/>
              <a:ext cx="3833285" cy="2156223"/>
            </p:xfrm>
            <a:graphic>
              <a:graphicData uri="http://schemas.microsoft.com/office/powerpoint/2016/slidezoom">
                <pslz:sldZm>
                  <pslz:sldZmObj sldId="295" cId="95920488">
                    <pslz:zmPr id="{CC5D8DB0-9CE6-4456-BB68-B22C98E309E7}" returnToParent="0" transitionDur="1000">
                      <p166:blipFill xmlns:p166="http://schemas.microsoft.com/office/powerpoint/2016/6/main">
                        <a:blip r:embed="rId9"/>
                        <a:stretch>
                          <a:fillRect/>
                        </a:stretch>
                      </p166:blipFill>
                      <p166:spPr xmlns:p166="http://schemas.microsoft.com/office/powerpoint/2016/6/main">
                        <a:xfrm>
                          <a:off x="0" y="0"/>
                          <a:ext cx="3833285" cy="2156223"/>
                        </a:xfrm>
                        <a:prstGeom prst="rect">
                          <a:avLst/>
                        </a:prstGeom>
                        <a:ln w="12700">
                          <a:solidFill>
                            <a:schemeClr val="bg1"/>
                          </a:solidFill>
                          <a:prstDash val="lgDash"/>
                        </a:ln>
                      </p166:spPr>
                    </pslz:zmPr>
                  </pslz:sldZmObj>
                </pslz:sldZm>
              </a:graphicData>
            </a:graphic>
          </p:graphicFrame>
        </mc:Choice>
        <mc:Fallback xmlns="">
          <p:pic>
            <p:nvPicPr>
              <p:cNvPr id="12" name="Vista general de diapositiva 11">
                <a:extLst>
                  <a:ext uri="{FF2B5EF4-FFF2-40B4-BE49-F238E27FC236}">
                    <a16:creationId xmlns:a16="http://schemas.microsoft.com/office/drawing/2014/main" id="{9EF74CD5-95F2-B6D3-F0A2-99C1A2AC930F}"/>
                  </a:ext>
                </a:extLst>
              </p:cNvPr>
              <p:cNvPicPr>
                <a:picLocks noGrp="1" noRot="1" noChangeAspect="1" noMove="1" noResize="1" noEditPoints="1" noAdjustHandles="1" noChangeArrowheads="1" noChangeShapeType="1"/>
              </p:cNvPicPr>
              <p:nvPr/>
            </p:nvPicPr>
            <p:blipFill>
              <a:blip r:embed="rId10"/>
              <a:stretch>
                <a:fillRect/>
              </a:stretch>
            </p:blipFill>
            <p:spPr>
              <a:xfrm>
                <a:off x="8135316" y="1345024"/>
                <a:ext cx="3833285" cy="2156223"/>
              </a:xfrm>
              <a:prstGeom prst="rect">
                <a:avLst/>
              </a:prstGeom>
              <a:ln w="12700">
                <a:solidFill>
                  <a:schemeClr val="bg1"/>
                </a:solidFill>
                <a:prstDash val="lgDash"/>
              </a:ln>
            </p:spPr>
          </p:pic>
        </mc:Fallback>
      </mc:AlternateContent>
      <mc:AlternateContent xmlns:mc="http://schemas.openxmlformats.org/markup-compatibility/2006" xmlns:pslz="http://schemas.microsoft.com/office/powerpoint/2016/slidezoom">
        <mc:Choice Requires="pslz">
          <p:graphicFrame>
            <p:nvGraphicFramePr>
              <p:cNvPr id="14" name="Vista general de diapositiva 13">
                <a:extLst>
                  <a:ext uri="{FF2B5EF4-FFF2-40B4-BE49-F238E27FC236}">
                    <a16:creationId xmlns:a16="http://schemas.microsoft.com/office/drawing/2014/main" id="{90BB9DC4-6668-7103-6BB3-3519CA57D015}"/>
                  </a:ext>
                </a:extLst>
              </p:cNvPr>
              <p:cNvGraphicFramePr>
                <a:graphicFrameLocks noChangeAspect="1"/>
              </p:cNvGraphicFramePr>
              <p:nvPr>
                <p:extLst>
                  <p:ext uri="{D42A27DB-BD31-4B8C-83A1-F6EECF244321}">
                    <p14:modId xmlns:p14="http://schemas.microsoft.com/office/powerpoint/2010/main" val="3313961668"/>
                  </p:ext>
                </p:extLst>
              </p:nvPr>
            </p:nvGraphicFramePr>
            <p:xfrm>
              <a:off x="2262714" y="3631428"/>
              <a:ext cx="3833285" cy="2156223"/>
            </p:xfrm>
            <a:graphic>
              <a:graphicData uri="http://schemas.microsoft.com/office/powerpoint/2016/slidezoom">
                <pslz:sldZm>
                  <pslz:sldZmObj sldId="294" cId="3526658709">
                    <pslz:zmPr id="{C0318A84-DA33-40F5-8435-4A9E28661E3F}" returnToParent="0" transitionDur="1000">
                      <p166:blipFill xmlns:p166="http://schemas.microsoft.com/office/powerpoint/2016/6/main">
                        <a:blip r:embed="rId11"/>
                        <a:stretch>
                          <a:fillRect/>
                        </a:stretch>
                      </p166:blipFill>
                      <p166:spPr xmlns:p166="http://schemas.microsoft.com/office/powerpoint/2016/6/main">
                        <a:xfrm>
                          <a:off x="0" y="0"/>
                          <a:ext cx="3833285" cy="2156223"/>
                        </a:xfrm>
                        <a:prstGeom prst="rect">
                          <a:avLst/>
                        </a:prstGeom>
                        <a:ln w="12700">
                          <a:solidFill>
                            <a:schemeClr val="bg1"/>
                          </a:solidFill>
                          <a:prstDash val="lgDash"/>
                        </a:ln>
                      </p166:spPr>
                    </pslz:zmPr>
                  </pslz:sldZmObj>
                </pslz:sldZm>
              </a:graphicData>
            </a:graphic>
          </p:graphicFrame>
        </mc:Choice>
        <mc:Fallback xmlns="">
          <p:pic>
            <p:nvPicPr>
              <p:cNvPr id="14" name="Vista general de diapositiva 13">
                <a:extLst>
                  <a:ext uri="{FF2B5EF4-FFF2-40B4-BE49-F238E27FC236}">
                    <a16:creationId xmlns:a16="http://schemas.microsoft.com/office/drawing/2014/main" id="{90BB9DC4-6668-7103-6BB3-3519CA57D015}"/>
                  </a:ext>
                </a:extLst>
              </p:cNvPr>
              <p:cNvPicPr>
                <a:picLocks noGrp="1" noRot="1" noChangeAspect="1" noMove="1" noResize="1" noEditPoints="1" noAdjustHandles="1" noChangeArrowheads="1" noChangeShapeType="1"/>
              </p:cNvPicPr>
              <p:nvPr/>
            </p:nvPicPr>
            <p:blipFill>
              <a:blip r:embed="rId12"/>
              <a:stretch>
                <a:fillRect/>
              </a:stretch>
            </p:blipFill>
            <p:spPr>
              <a:xfrm>
                <a:off x="2262714" y="3631428"/>
                <a:ext cx="3833285" cy="2156223"/>
              </a:xfrm>
              <a:prstGeom prst="rect">
                <a:avLst/>
              </a:prstGeom>
              <a:ln w="12700">
                <a:solidFill>
                  <a:schemeClr val="bg1"/>
                </a:solidFill>
                <a:prstDash val="lgDash"/>
              </a:ln>
            </p:spPr>
          </p:pic>
        </mc:Fallback>
      </mc:AlternateContent>
    </p:spTree>
    <p:extLst>
      <p:ext uri="{BB962C8B-B14F-4D97-AF65-F5344CB8AC3E}">
        <p14:creationId xmlns:p14="http://schemas.microsoft.com/office/powerpoint/2010/main" val="773362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7E5EE687-112D-8984-96D2-0127E26D0655}"/>
            </a:ext>
          </a:extLst>
        </p:cNvPr>
        <p:cNvGrpSpPr/>
        <p:nvPr/>
      </p:nvGrpSpPr>
      <p:grpSpPr>
        <a:xfrm>
          <a:off x="0" y="0"/>
          <a:ext cx="0" cy="0"/>
          <a:chOff x="0" y="0"/>
          <a:chExt cx="0" cy="0"/>
        </a:xfrm>
      </p:grpSpPr>
      <p:pic>
        <p:nvPicPr>
          <p:cNvPr id="16" name="Imagen 15">
            <a:extLst>
              <a:ext uri="{FF2B5EF4-FFF2-40B4-BE49-F238E27FC236}">
                <a16:creationId xmlns:a16="http://schemas.microsoft.com/office/drawing/2014/main" id="{2A5F87F6-7106-784C-0D0D-D7E0B4DFE8D6}"/>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33C61307-F991-D1AB-E8D0-96A112F707C7}"/>
              </a:ext>
            </a:extLst>
          </p:cNvPr>
          <p:cNvSpPr txBox="1">
            <a:spLocks/>
          </p:cNvSpPr>
          <p:nvPr/>
        </p:nvSpPr>
        <p:spPr>
          <a:xfrm>
            <a:off x="645042" y="1630057"/>
            <a:ext cx="513663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REPORTING THROUGH REAL AVATARS</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2" name="Rectángulo: esquinas redondeadas 1">
            <a:extLst>
              <a:ext uri="{FF2B5EF4-FFF2-40B4-BE49-F238E27FC236}">
                <a16:creationId xmlns:a16="http://schemas.microsoft.com/office/drawing/2014/main" id="{73125ACA-8B4C-566D-D17D-D0E455C32928}"/>
              </a:ext>
            </a:extLst>
          </p:cNvPr>
          <p:cNvSpPr>
            <a:spLocks/>
          </p:cNvSpPr>
          <p:nvPr/>
        </p:nvSpPr>
        <p:spPr>
          <a:xfrm>
            <a:off x="508000" y="1439677"/>
            <a:ext cx="5435600" cy="1458347"/>
          </a:xfrm>
          <a:prstGeom prst="roundRect">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uadroTexto 2">
            <a:extLst>
              <a:ext uri="{FF2B5EF4-FFF2-40B4-BE49-F238E27FC236}">
                <a16:creationId xmlns:a16="http://schemas.microsoft.com/office/drawing/2014/main" id="{F1D4CB11-E9A4-8FF6-535C-A4F21485425C}"/>
              </a:ext>
            </a:extLst>
          </p:cNvPr>
          <p:cNvSpPr txBox="1">
            <a:spLocks/>
          </p:cNvSpPr>
          <p:nvPr/>
        </p:nvSpPr>
        <p:spPr>
          <a:xfrm>
            <a:off x="3949700" y="2606008"/>
            <a:ext cx="1892300"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(Máx. 60 </a:t>
            </a:r>
            <a:r>
              <a:rPr kumimoji="0" lang="es-ES" sz="1050" b="1" i="0" u="none" strike="noStrike" kern="1200" cap="none" spc="0" normalizeH="0" baseline="0" noProof="0" err="1">
                <a:ln>
                  <a:noFill/>
                </a:ln>
                <a:solidFill>
                  <a:prstClr val="white">
                    <a:lumMod val="65000"/>
                  </a:prstClr>
                </a:solidFill>
                <a:effectLst/>
                <a:uLnTx/>
                <a:uFillTx/>
                <a:latin typeface="Poppins" panose="00000500000000000000" pitchFamily="2" charset="0"/>
                <a:ea typeface="+mn-ea"/>
                <a:cs typeface="Poppins" panose="00000500000000000000" pitchFamily="2" charset="0"/>
              </a:rPr>
              <a:t>Characters</a:t>
            </a: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a:t>
            </a:r>
          </a:p>
        </p:txBody>
      </p:sp>
      <p:sp>
        <p:nvSpPr>
          <p:cNvPr id="4" name="CuadroTexto 3">
            <a:extLst>
              <a:ext uri="{FF2B5EF4-FFF2-40B4-BE49-F238E27FC236}">
                <a16:creationId xmlns:a16="http://schemas.microsoft.com/office/drawing/2014/main" id="{12DF8B9D-66F9-FE73-4253-DFFE32E2A325}"/>
              </a:ext>
            </a:extLst>
          </p:cNvPr>
          <p:cNvSpPr txBox="1">
            <a:spLocks/>
          </p:cNvSpPr>
          <p:nvPr/>
        </p:nvSpPr>
        <p:spPr>
          <a:xfrm>
            <a:off x="6385452" y="1631170"/>
            <a:ext cx="513663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Creating Innovative Video Presentations with Avatars for Banking Reports and Events</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9" name="CuadroTexto 8">
            <a:extLst>
              <a:ext uri="{FF2B5EF4-FFF2-40B4-BE49-F238E27FC236}">
                <a16:creationId xmlns:a16="http://schemas.microsoft.com/office/drawing/2014/main" id="{73F22F6B-3981-CA7E-7F88-C5757A8FA273}"/>
              </a:ext>
            </a:extLst>
          </p:cNvPr>
          <p:cNvSpPr txBox="1">
            <a:spLocks/>
          </p:cNvSpPr>
          <p:nvPr/>
        </p:nvSpPr>
        <p:spPr>
          <a:xfrm>
            <a:off x="9690110" y="2606008"/>
            <a:ext cx="1892300"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(Máx. 150  Characters)</a:t>
            </a:r>
          </a:p>
        </p:txBody>
      </p:sp>
      <p:sp>
        <p:nvSpPr>
          <p:cNvPr id="10" name="CuadroTexto 9">
            <a:extLst>
              <a:ext uri="{FF2B5EF4-FFF2-40B4-BE49-F238E27FC236}">
                <a16:creationId xmlns:a16="http://schemas.microsoft.com/office/drawing/2014/main" id="{81567115-FEF7-60CE-A5EC-B9184B27FE27}"/>
              </a:ext>
            </a:extLst>
          </p:cNvPr>
          <p:cNvSpPr txBox="1">
            <a:spLocks/>
          </p:cNvSpPr>
          <p:nvPr/>
        </p:nvSpPr>
        <p:spPr>
          <a:xfrm>
            <a:off x="645042" y="3200528"/>
            <a:ext cx="5136633"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This service </a:t>
            </a:r>
            <a:r>
              <a:rPr kumimoji="0" lang="en-US" sz="1200" b="0"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optimises</a:t>
            </a:r>
            <a:r>
              <a:rPr kumimoji="0" lang="en-U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banking communication with video-presentations led by realistic avatars as presenters or moderators, based on reports. It offers solutions such as video reports (e.g. weekly or monthly) with avatars that could represent employees, or moderators for events. Through these videos, reports can be </a:t>
            </a:r>
            <a:r>
              <a:rPr kumimoji="0" lang="en-US" sz="1200" b="0"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summarised</a:t>
            </a:r>
            <a:r>
              <a:rPr kumimoji="0" lang="en-U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with graphics, in several languages and with the inclusion of subtitles.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The process includes professional video and voice recording to create avatars, production with audio, gestures, subtitles and </a:t>
            </a:r>
            <a:r>
              <a:rPr kumimoji="0" lang="en-US" sz="1200" b="0"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synchronised</a:t>
            </a:r>
            <a:r>
              <a:rPr kumimoji="0" lang="en-U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visuals. This ensures impactful presentations that reinforce the bank's image with advanced technology.</a:t>
            </a:r>
            <a:endParaRPr kumimoji="0" lang="es-ES" sz="105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1" name="Rectángulo: esquinas redondeadas 10">
            <a:extLst>
              <a:ext uri="{FF2B5EF4-FFF2-40B4-BE49-F238E27FC236}">
                <a16:creationId xmlns:a16="http://schemas.microsoft.com/office/drawing/2014/main" id="{FE2E8FC0-2212-81FD-89D3-BA72B9309466}"/>
              </a:ext>
            </a:extLst>
          </p:cNvPr>
          <p:cNvSpPr>
            <a:spLocks/>
          </p:cNvSpPr>
          <p:nvPr/>
        </p:nvSpPr>
        <p:spPr>
          <a:xfrm>
            <a:off x="508000" y="3060018"/>
            <a:ext cx="5435600" cy="3078686"/>
          </a:xfrm>
          <a:prstGeom prst="roundRect">
            <a:avLst>
              <a:gd name="adj" fmla="val 7361"/>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CuadroTexto 11">
            <a:extLst>
              <a:ext uri="{FF2B5EF4-FFF2-40B4-BE49-F238E27FC236}">
                <a16:creationId xmlns:a16="http://schemas.microsoft.com/office/drawing/2014/main" id="{48405439-C709-A0FF-CAD0-37A2E9C2EAC1}"/>
              </a:ext>
            </a:extLst>
          </p:cNvPr>
          <p:cNvSpPr txBox="1">
            <a:spLocks/>
          </p:cNvSpPr>
          <p:nvPr/>
        </p:nvSpPr>
        <p:spPr>
          <a:xfrm>
            <a:off x="3949700" y="5837162"/>
            <a:ext cx="1892300"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(Máx. 700 Characters)</a:t>
            </a:r>
          </a:p>
        </p:txBody>
      </p:sp>
      <p:sp>
        <p:nvSpPr>
          <p:cNvPr id="13" name="CuadroTexto 12">
            <a:extLst>
              <a:ext uri="{FF2B5EF4-FFF2-40B4-BE49-F238E27FC236}">
                <a16:creationId xmlns:a16="http://schemas.microsoft.com/office/drawing/2014/main" id="{6AF2D556-1D33-B641-F6E8-180BE938C6FD}"/>
              </a:ext>
            </a:extLst>
          </p:cNvPr>
          <p:cNvSpPr txBox="1">
            <a:spLocks/>
          </p:cNvSpPr>
          <p:nvPr/>
        </p:nvSpPr>
        <p:spPr>
          <a:xfrm>
            <a:off x="6972292" y="3293276"/>
            <a:ext cx="4711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María de Miguel Gago</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pic>
        <p:nvPicPr>
          <p:cNvPr id="17" name="Gráfico 16" descr="Perfil de hombre con relleno sólido">
            <a:extLst>
              <a:ext uri="{FF2B5EF4-FFF2-40B4-BE49-F238E27FC236}">
                <a16:creationId xmlns:a16="http://schemas.microsoft.com/office/drawing/2014/main" id="{0832F0F9-B7ED-5862-1908-0FE38AA508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5441" y="3190555"/>
            <a:ext cx="514352" cy="514350"/>
          </a:xfrm>
          <a:prstGeom prst="rect">
            <a:avLst/>
          </a:prstGeom>
        </p:spPr>
      </p:pic>
      <p:sp>
        <p:nvSpPr>
          <p:cNvPr id="20" name="CuadroTexto 19">
            <a:extLst>
              <a:ext uri="{FF2B5EF4-FFF2-40B4-BE49-F238E27FC236}">
                <a16:creationId xmlns:a16="http://schemas.microsoft.com/office/drawing/2014/main" id="{8D6E7688-227B-D1C5-C247-EFDBBF0BCD8A}"/>
              </a:ext>
            </a:extLst>
          </p:cNvPr>
          <p:cNvSpPr txBox="1">
            <a:spLocks/>
          </p:cNvSpPr>
          <p:nvPr/>
        </p:nvSpPr>
        <p:spPr>
          <a:xfrm>
            <a:off x="6972292" y="4852220"/>
            <a:ext cx="4711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Carlos De la Osa Moreno</a:t>
            </a:r>
          </a:p>
        </p:txBody>
      </p:sp>
      <p:pic>
        <p:nvPicPr>
          <p:cNvPr id="22" name="Gráfico 21" descr="Perfil de hombre con relleno sólido">
            <a:extLst>
              <a:ext uri="{FF2B5EF4-FFF2-40B4-BE49-F238E27FC236}">
                <a16:creationId xmlns:a16="http://schemas.microsoft.com/office/drawing/2014/main" id="{AED53BF7-48C9-BF93-7004-0BBED49879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5441" y="4751622"/>
            <a:ext cx="514352" cy="514350"/>
          </a:xfrm>
          <a:prstGeom prst="rect">
            <a:avLst/>
          </a:prstGeom>
        </p:spPr>
      </p:pic>
      <p:sp>
        <p:nvSpPr>
          <p:cNvPr id="34" name="Rectángulo: esquinas redondeadas 33">
            <a:extLst>
              <a:ext uri="{FF2B5EF4-FFF2-40B4-BE49-F238E27FC236}">
                <a16:creationId xmlns:a16="http://schemas.microsoft.com/office/drawing/2014/main" id="{CD1B8619-25C0-4936-A580-89C414C7EC2F}"/>
              </a:ext>
            </a:extLst>
          </p:cNvPr>
          <p:cNvSpPr>
            <a:spLocks/>
          </p:cNvSpPr>
          <p:nvPr/>
        </p:nvSpPr>
        <p:spPr>
          <a:xfrm>
            <a:off x="6248410" y="1439677"/>
            <a:ext cx="5435600" cy="1458346"/>
          </a:xfrm>
          <a:prstGeom prst="roundRect">
            <a:avLst>
              <a:gd name="adj" fmla="val 156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5" name="Rectángulo: esquinas redondeadas 34">
            <a:extLst>
              <a:ext uri="{FF2B5EF4-FFF2-40B4-BE49-F238E27FC236}">
                <a16:creationId xmlns:a16="http://schemas.microsoft.com/office/drawing/2014/main" id="{367732DE-3512-73A8-3221-752D90323338}"/>
              </a:ext>
            </a:extLst>
          </p:cNvPr>
          <p:cNvSpPr>
            <a:spLocks/>
          </p:cNvSpPr>
          <p:nvPr/>
        </p:nvSpPr>
        <p:spPr>
          <a:xfrm>
            <a:off x="6248410" y="3060018"/>
            <a:ext cx="5435600" cy="1458346"/>
          </a:xfrm>
          <a:prstGeom prst="roundRect">
            <a:avLst>
              <a:gd name="adj" fmla="val 156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Rectángulo: esquinas redondeadas 35">
            <a:extLst>
              <a:ext uri="{FF2B5EF4-FFF2-40B4-BE49-F238E27FC236}">
                <a16:creationId xmlns:a16="http://schemas.microsoft.com/office/drawing/2014/main" id="{12DFF9A8-A458-A707-2627-40830FBA643B}"/>
              </a:ext>
            </a:extLst>
          </p:cNvPr>
          <p:cNvSpPr>
            <a:spLocks/>
          </p:cNvSpPr>
          <p:nvPr/>
        </p:nvSpPr>
        <p:spPr>
          <a:xfrm>
            <a:off x="6248410" y="4680359"/>
            <a:ext cx="5435600" cy="1458346"/>
          </a:xfrm>
          <a:prstGeom prst="roundRect">
            <a:avLst>
              <a:gd name="adj" fmla="val 156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uadroTexto 6">
            <a:extLst>
              <a:ext uri="{FF2B5EF4-FFF2-40B4-BE49-F238E27FC236}">
                <a16:creationId xmlns:a16="http://schemas.microsoft.com/office/drawing/2014/main" id="{5B35B663-0A8C-8C4F-1547-6664F4C1039A}"/>
              </a:ext>
            </a:extLst>
          </p:cNvPr>
          <p:cNvSpPr txBox="1">
            <a:spLocks/>
          </p:cNvSpPr>
          <p:nvPr/>
        </p:nvSpPr>
        <p:spPr>
          <a:xfrm>
            <a:off x="645032" y="839086"/>
            <a:ext cx="4540267" cy="338554"/>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The * represents a mandatory response.</a:t>
            </a:r>
            <a:endParaRPr kumimoji="0" lang="es-ES" sz="16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5" name="CuadroTexto 14">
            <a:extLst>
              <a:ext uri="{FF2B5EF4-FFF2-40B4-BE49-F238E27FC236}">
                <a16:creationId xmlns:a16="http://schemas.microsoft.com/office/drawing/2014/main" id="{F941E6EE-8E79-2D6E-E95F-1710F9A012C3}"/>
              </a:ext>
            </a:extLst>
          </p:cNvPr>
          <p:cNvSpPr txBox="1">
            <a:spLocks/>
          </p:cNvSpPr>
          <p:nvPr/>
        </p:nvSpPr>
        <p:spPr>
          <a:xfrm>
            <a:off x="508000" y="6515216"/>
            <a:ext cx="7877176" cy="276999"/>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You can see the representation of this data (in the form of an example) in slide 4.</a:t>
            </a:r>
            <a:endParaRPr kumimoji="0" lang="es-E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 name="CuadroTexto 5">
            <a:extLst>
              <a:ext uri="{FF2B5EF4-FFF2-40B4-BE49-F238E27FC236}">
                <a16:creationId xmlns:a16="http://schemas.microsoft.com/office/drawing/2014/main" id="{4CC9A1D8-6657-92C6-1547-552499266C1B}"/>
              </a:ext>
            </a:extLst>
          </p:cNvPr>
          <p:cNvSpPr txBox="1">
            <a:spLocks/>
          </p:cNvSpPr>
          <p:nvPr/>
        </p:nvSpPr>
        <p:spPr>
          <a:xfrm>
            <a:off x="6972292" y="3767241"/>
            <a:ext cx="4711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mmiguelg@emeal.nttdata.com</a:t>
            </a:r>
          </a:p>
        </p:txBody>
      </p:sp>
      <p:sp>
        <p:nvSpPr>
          <p:cNvPr id="14" name="CuadroTexto 13">
            <a:extLst>
              <a:ext uri="{FF2B5EF4-FFF2-40B4-BE49-F238E27FC236}">
                <a16:creationId xmlns:a16="http://schemas.microsoft.com/office/drawing/2014/main" id="{8DCD817D-AF08-E763-220F-0AAFF031C9CF}"/>
              </a:ext>
            </a:extLst>
          </p:cNvPr>
          <p:cNvSpPr txBox="1">
            <a:spLocks/>
          </p:cNvSpPr>
          <p:nvPr/>
        </p:nvSpPr>
        <p:spPr>
          <a:xfrm>
            <a:off x="6972292" y="5409532"/>
            <a:ext cx="4711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cdelaosa@emeal.nttdata.com</a:t>
            </a:r>
          </a:p>
        </p:txBody>
      </p:sp>
      <p:sp>
        <p:nvSpPr>
          <p:cNvPr id="18" name="Rectángulo 17">
            <a:extLst>
              <a:ext uri="{FF2B5EF4-FFF2-40B4-BE49-F238E27FC236}">
                <a16:creationId xmlns:a16="http://schemas.microsoft.com/office/drawing/2014/main" id="{A50B1881-8768-7925-43B8-24EB710C6CB0}"/>
              </a:ext>
            </a:extLst>
          </p:cNvPr>
          <p:cNvSpPr/>
          <p:nvPr/>
        </p:nvSpPr>
        <p:spPr>
          <a:xfrm>
            <a:off x="-2" y="3315"/>
            <a:ext cx="10467977"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i="1">
                <a:solidFill>
                  <a:srgbClr val="A98DA8"/>
                </a:solidFill>
                <a:latin typeface="Poppins" panose="00000500000000000000" pitchFamily="2" charset="0"/>
                <a:cs typeface="Poppins" panose="00000500000000000000" pitchFamily="2" charset="0"/>
              </a:rPr>
              <a:t>EXAMPLE OF A COMPLETED FORM &gt; </a:t>
            </a:r>
            <a:r>
              <a:rPr lang="en-US" sz="2000" b="1">
                <a:solidFill>
                  <a:schemeClr val="bg1"/>
                </a:solidFill>
                <a:latin typeface="Poppins" panose="00000500000000000000" pitchFamily="2" charset="0"/>
                <a:cs typeface="Poppins" panose="00000500000000000000" pitchFamily="2" charset="0"/>
              </a:rPr>
              <a:t>SECTION 1 - GENERAL INFORMATION </a:t>
            </a:r>
          </a:p>
        </p:txBody>
      </p:sp>
      <p:sp>
        <p:nvSpPr>
          <p:cNvPr id="19" name="Triángulo rectángulo 18">
            <a:extLst>
              <a:ext uri="{FF2B5EF4-FFF2-40B4-BE49-F238E27FC236}">
                <a16:creationId xmlns:a16="http://schemas.microsoft.com/office/drawing/2014/main" id="{3445BB86-BB11-1FEA-D5A9-307BA2DD62D1}"/>
              </a:ext>
            </a:extLst>
          </p:cNvPr>
          <p:cNvSpPr/>
          <p:nvPr/>
        </p:nvSpPr>
        <p:spPr>
          <a:xfrm flipV="1">
            <a:off x="10467975"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9435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6215F016-A8B4-7003-73E0-62401DF35BDF}"/>
            </a:ext>
          </a:extLst>
        </p:cNvPr>
        <p:cNvGrpSpPr/>
        <p:nvPr/>
      </p:nvGrpSpPr>
      <p:grpSpPr>
        <a:xfrm>
          <a:off x="0" y="0"/>
          <a:ext cx="0" cy="0"/>
          <a:chOff x="0" y="0"/>
          <a:chExt cx="0" cy="0"/>
        </a:xfrm>
      </p:grpSpPr>
      <p:pic>
        <p:nvPicPr>
          <p:cNvPr id="23" name="Imagen 22">
            <a:extLst>
              <a:ext uri="{FF2B5EF4-FFF2-40B4-BE49-F238E27FC236}">
                <a16:creationId xmlns:a16="http://schemas.microsoft.com/office/drawing/2014/main" id="{014B85E9-3530-E6EA-37A5-4FC3ACFBC29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ángulo: esquinas redondeadas 27">
            <a:extLst>
              <a:ext uri="{FF2B5EF4-FFF2-40B4-BE49-F238E27FC236}">
                <a16:creationId xmlns:a16="http://schemas.microsoft.com/office/drawing/2014/main" id="{3508E7A4-DC40-A589-26B2-7A168CBEA7E1}"/>
              </a:ext>
            </a:extLst>
          </p:cNvPr>
          <p:cNvSpPr>
            <a:spLocks/>
          </p:cNvSpPr>
          <p:nvPr/>
        </p:nvSpPr>
        <p:spPr>
          <a:xfrm>
            <a:off x="6182750" y="5080803"/>
            <a:ext cx="5435600" cy="104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CuadroTexto 19">
            <a:extLst>
              <a:ext uri="{FF2B5EF4-FFF2-40B4-BE49-F238E27FC236}">
                <a16:creationId xmlns:a16="http://schemas.microsoft.com/office/drawing/2014/main" id="{038F4363-A527-56BD-BD7A-01AAA178BBB2}"/>
              </a:ext>
            </a:extLst>
          </p:cNvPr>
          <p:cNvSpPr txBox="1">
            <a:spLocks/>
          </p:cNvSpPr>
          <p:nvPr/>
        </p:nvSpPr>
        <p:spPr>
          <a:xfrm>
            <a:off x="6319792" y="5196793"/>
            <a:ext cx="4711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Commercial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overview</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5" name="CuadroTexto 14">
            <a:extLst>
              <a:ext uri="{FF2B5EF4-FFF2-40B4-BE49-F238E27FC236}">
                <a16:creationId xmlns:a16="http://schemas.microsoft.com/office/drawing/2014/main" id="{457A44B6-5120-A6C0-9BF9-8D865CE28EB4}"/>
              </a:ext>
            </a:extLst>
          </p:cNvPr>
          <p:cNvSpPr txBox="1">
            <a:spLocks/>
          </p:cNvSpPr>
          <p:nvPr/>
        </p:nvSpPr>
        <p:spPr>
          <a:xfrm>
            <a:off x="1154057" y="1617271"/>
            <a:ext cx="513663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Use case preview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image</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6" name="CuadroTexto 15">
            <a:extLst>
              <a:ext uri="{FF2B5EF4-FFF2-40B4-BE49-F238E27FC236}">
                <a16:creationId xmlns:a16="http://schemas.microsoft.com/office/drawing/2014/main" id="{5C9B8132-7774-2481-4B04-B054E39A7BF0}"/>
              </a:ext>
            </a:extLst>
          </p:cNvPr>
          <p:cNvSpPr txBox="1">
            <a:spLocks/>
          </p:cNvSpPr>
          <p:nvPr/>
        </p:nvSpPr>
        <p:spPr>
          <a:xfrm>
            <a:off x="4003480" y="4202922"/>
            <a:ext cx="1892300"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(Minimum at 1080x1080)</a:t>
            </a:r>
          </a:p>
        </p:txBody>
      </p:sp>
      <p:sp>
        <p:nvSpPr>
          <p:cNvPr id="18" name="Rectángulo: esquinas redondeadas 17">
            <a:extLst>
              <a:ext uri="{FF2B5EF4-FFF2-40B4-BE49-F238E27FC236}">
                <a16:creationId xmlns:a16="http://schemas.microsoft.com/office/drawing/2014/main" id="{55E31BFE-4D47-DCD5-4096-91F04E6EC10B}"/>
              </a:ext>
            </a:extLst>
          </p:cNvPr>
          <p:cNvSpPr>
            <a:spLocks/>
          </p:cNvSpPr>
          <p:nvPr/>
        </p:nvSpPr>
        <p:spPr>
          <a:xfrm>
            <a:off x="561780" y="1425778"/>
            <a:ext cx="5435600" cy="3078686"/>
          </a:xfrm>
          <a:prstGeom prst="roundRect">
            <a:avLst>
              <a:gd name="adj" fmla="val 9443"/>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ángulo: esquinas redondeadas 18">
            <a:extLst>
              <a:ext uri="{FF2B5EF4-FFF2-40B4-BE49-F238E27FC236}">
                <a16:creationId xmlns:a16="http://schemas.microsoft.com/office/drawing/2014/main" id="{4F8BE0D5-CB8A-FA24-B58E-3FD5060BBD54}"/>
              </a:ext>
            </a:extLst>
          </p:cNvPr>
          <p:cNvSpPr>
            <a:spLocks/>
          </p:cNvSpPr>
          <p:nvPr/>
        </p:nvSpPr>
        <p:spPr>
          <a:xfrm>
            <a:off x="6182750" y="1425778"/>
            <a:ext cx="5435600" cy="104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CuadroTexto 20">
            <a:extLst>
              <a:ext uri="{FF2B5EF4-FFF2-40B4-BE49-F238E27FC236}">
                <a16:creationId xmlns:a16="http://schemas.microsoft.com/office/drawing/2014/main" id="{DC7FFE88-1019-E754-271D-E16F99518969}"/>
              </a:ext>
            </a:extLst>
          </p:cNvPr>
          <p:cNvSpPr txBox="1">
            <a:spLocks/>
          </p:cNvSpPr>
          <p:nvPr/>
        </p:nvSpPr>
        <p:spPr>
          <a:xfrm>
            <a:off x="6836790" y="1597640"/>
            <a:ext cx="41947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Link to the video demo</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pic>
        <p:nvPicPr>
          <p:cNvPr id="29" name="Imagen 28">
            <a:extLst>
              <a:ext uri="{FF2B5EF4-FFF2-40B4-BE49-F238E27FC236}">
                <a16:creationId xmlns:a16="http://schemas.microsoft.com/office/drawing/2014/main" id="{879ACC83-902B-2531-B126-6875CBD55127}"/>
              </a:ext>
            </a:extLst>
          </p:cNvPr>
          <p:cNvPicPr>
            <a:picLocks noChangeAspect="1"/>
          </p:cNvPicPr>
          <p:nvPr/>
        </p:nvPicPr>
        <p:blipFill>
          <a:blip r:embed="rId3"/>
          <a:stretch>
            <a:fillRect/>
          </a:stretch>
        </p:blipFill>
        <p:spPr>
          <a:xfrm>
            <a:off x="6414615" y="1597640"/>
            <a:ext cx="298250" cy="338554"/>
          </a:xfrm>
          <a:prstGeom prst="rect">
            <a:avLst/>
          </a:prstGeom>
        </p:spPr>
      </p:pic>
      <p:sp>
        <p:nvSpPr>
          <p:cNvPr id="31" name="Rectángulo: esquinas redondeadas 30">
            <a:extLst>
              <a:ext uri="{FF2B5EF4-FFF2-40B4-BE49-F238E27FC236}">
                <a16:creationId xmlns:a16="http://schemas.microsoft.com/office/drawing/2014/main" id="{1AF88D09-2B79-59A9-8F86-F0643F32ABBC}"/>
              </a:ext>
            </a:extLst>
          </p:cNvPr>
          <p:cNvSpPr>
            <a:spLocks/>
          </p:cNvSpPr>
          <p:nvPr/>
        </p:nvSpPr>
        <p:spPr>
          <a:xfrm>
            <a:off x="6182750" y="2644120"/>
            <a:ext cx="5435600" cy="104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5" name="CuadroTexto 34">
            <a:extLst>
              <a:ext uri="{FF2B5EF4-FFF2-40B4-BE49-F238E27FC236}">
                <a16:creationId xmlns:a16="http://schemas.microsoft.com/office/drawing/2014/main" id="{664E73AA-C4E4-062E-4A6B-6B2B26C17EAF}"/>
              </a:ext>
            </a:extLst>
          </p:cNvPr>
          <p:cNvSpPr txBox="1">
            <a:spLocks/>
          </p:cNvSpPr>
          <p:nvPr/>
        </p:nvSpPr>
        <p:spPr>
          <a:xfrm>
            <a:off x="6319792" y="2844420"/>
            <a:ext cx="4711718" cy="11160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Link to demo</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6" name="Rectángulo: esquinas redondeadas 35">
            <a:extLst>
              <a:ext uri="{FF2B5EF4-FFF2-40B4-BE49-F238E27FC236}">
                <a16:creationId xmlns:a16="http://schemas.microsoft.com/office/drawing/2014/main" id="{024020F4-0F55-A993-7342-0F2E6B8F1D68}"/>
              </a:ext>
            </a:extLst>
          </p:cNvPr>
          <p:cNvSpPr>
            <a:spLocks/>
          </p:cNvSpPr>
          <p:nvPr/>
        </p:nvSpPr>
        <p:spPr>
          <a:xfrm>
            <a:off x="561780" y="4666456"/>
            <a:ext cx="5435600" cy="1458347"/>
          </a:xfrm>
          <a:prstGeom prst="roundRect">
            <a:avLst>
              <a:gd name="adj" fmla="val 18587"/>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CuadroTexto 36">
            <a:extLst>
              <a:ext uri="{FF2B5EF4-FFF2-40B4-BE49-F238E27FC236}">
                <a16:creationId xmlns:a16="http://schemas.microsoft.com/office/drawing/2014/main" id="{61043AB5-CD58-FC9D-9A89-429C84BD72AE}"/>
              </a:ext>
            </a:extLst>
          </p:cNvPr>
          <p:cNvSpPr txBox="1">
            <a:spLocks/>
          </p:cNvSpPr>
          <p:nvPr/>
        </p:nvSpPr>
        <p:spPr>
          <a:xfrm>
            <a:off x="698822" y="4824835"/>
            <a:ext cx="513663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Other</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images</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or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resources</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8" name="CuadroTexto 37">
            <a:extLst>
              <a:ext uri="{FF2B5EF4-FFF2-40B4-BE49-F238E27FC236}">
                <a16:creationId xmlns:a16="http://schemas.microsoft.com/office/drawing/2014/main" id="{24AB4CA0-282B-A320-192E-CADCF9059136}"/>
              </a:ext>
            </a:extLst>
          </p:cNvPr>
          <p:cNvSpPr txBox="1">
            <a:spLocks/>
          </p:cNvSpPr>
          <p:nvPr/>
        </p:nvSpPr>
        <p:spPr>
          <a:xfrm>
            <a:off x="3943155" y="5823263"/>
            <a:ext cx="1892300"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(Optional)</a:t>
            </a:r>
          </a:p>
        </p:txBody>
      </p:sp>
      <p:sp>
        <p:nvSpPr>
          <p:cNvPr id="41" name="CuadroTexto 40">
            <a:extLst>
              <a:ext uri="{FF2B5EF4-FFF2-40B4-BE49-F238E27FC236}">
                <a16:creationId xmlns:a16="http://schemas.microsoft.com/office/drawing/2014/main" id="{249EC31E-7588-DBB1-55FA-E887368D9868}"/>
              </a:ext>
            </a:extLst>
          </p:cNvPr>
          <p:cNvSpPr txBox="1">
            <a:spLocks/>
          </p:cNvSpPr>
          <p:nvPr/>
        </p:nvSpPr>
        <p:spPr>
          <a:xfrm>
            <a:off x="645032" y="848758"/>
            <a:ext cx="4540267" cy="338554"/>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The * represents a mandatory response.</a:t>
            </a:r>
          </a:p>
        </p:txBody>
      </p:sp>
      <p:sp>
        <p:nvSpPr>
          <p:cNvPr id="3" name="CuadroTexto 2">
            <a:extLst>
              <a:ext uri="{FF2B5EF4-FFF2-40B4-BE49-F238E27FC236}">
                <a16:creationId xmlns:a16="http://schemas.microsoft.com/office/drawing/2014/main" id="{5915575E-300C-3675-03C5-BEBB6B30215C}"/>
              </a:ext>
            </a:extLst>
          </p:cNvPr>
          <p:cNvSpPr txBox="1">
            <a:spLocks/>
          </p:cNvSpPr>
          <p:nvPr/>
        </p:nvSpPr>
        <p:spPr>
          <a:xfrm>
            <a:off x="508000" y="6515216"/>
            <a:ext cx="7877176" cy="276999"/>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You can see the representation of this data (in the form of an example) in slide 4.</a:t>
            </a:r>
            <a:endParaRPr kumimoji="0" lang="es-E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9" name="Rectángulo: esquinas redondeadas 38">
            <a:extLst>
              <a:ext uri="{FF2B5EF4-FFF2-40B4-BE49-F238E27FC236}">
                <a16:creationId xmlns:a16="http://schemas.microsoft.com/office/drawing/2014/main" id="{7505E1C8-5973-01F8-BCAE-40AB1FEA262A}"/>
              </a:ext>
            </a:extLst>
          </p:cNvPr>
          <p:cNvSpPr>
            <a:spLocks/>
          </p:cNvSpPr>
          <p:nvPr/>
        </p:nvSpPr>
        <p:spPr>
          <a:xfrm>
            <a:off x="784417" y="1617270"/>
            <a:ext cx="318923" cy="318923"/>
          </a:xfrm>
          <a:prstGeom prst="roundRect">
            <a:avLst>
              <a:gd name="adj" fmla="val 2113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Gráfico 6" descr="Imagen con relleno sólido">
            <a:extLst>
              <a:ext uri="{FF2B5EF4-FFF2-40B4-BE49-F238E27FC236}">
                <a16:creationId xmlns:a16="http://schemas.microsoft.com/office/drawing/2014/main" id="{D6B0E6C8-6CD7-844F-4CEE-8AA372473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247" y="1630100"/>
            <a:ext cx="293262" cy="293262"/>
          </a:xfrm>
          <a:prstGeom prst="rect">
            <a:avLst/>
          </a:prstGeom>
        </p:spPr>
      </p:pic>
      <p:sp>
        <p:nvSpPr>
          <p:cNvPr id="2" name="Rectángulo: esquinas redondeadas 1">
            <a:extLst>
              <a:ext uri="{FF2B5EF4-FFF2-40B4-BE49-F238E27FC236}">
                <a16:creationId xmlns:a16="http://schemas.microsoft.com/office/drawing/2014/main" id="{28CD2DD0-06D7-39F2-AC04-569521F06F8D}"/>
              </a:ext>
            </a:extLst>
          </p:cNvPr>
          <p:cNvSpPr>
            <a:spLocks/>
          </p:cNvSpPr>
          <p:nvPr/>
        </p:nvSpPr>
        <p:spPr>
          <a:xfrm>
            <a:off x="784417" y="2156032"/>
            <a:ext cx="2156477" cy="2156477"/>
          </a:xfrm>
          <a:prstGeom prst="roundRect">
            <a:avLst>
              <a:gd name="adj" fmla="val 2113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ángulo: esquinas redondeadas 7">
            <a:extLst>
              <a:ext uri="{FF2B5EF4-FFF2-40B4-BE49-F238E27FC236}">
                <a16:creationId xmlns:a16="http://schemas.microsoft.com/office/drawing/2014/main" id="{28CE512B-BDFA-03AD-B8AD-EB646BA501E0}"/>
              </a:ext>
            </a:extLst>
          </p:cNvPr>
          <p:cNvSpPr>
            <a:spLocks/>
          </p:cNvSpPr>
          <p:nvPr/>
        </p:nvSpPr>
        <p:spPr>
          <a:xfrm>
            <a:off x="6182750" y="3862462"/>
            <a:ext cx="5435600" cy="104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CuadroTexto 9">
            <a:extLst>
              <a:ext uri="{FF2B5EF4-FFF2-40B4-BE49-F238E27FC236}">
                <a16:creationId xmlns:a16="http://schemas.microsoft.com/office/drawing/2014/main" id="{27101D19-742A-00AE-F6A5-896BE9DAF1C1}"/>
              </a:ext>
            </a:extLst>
          </p:cNvPr>
          <p:cNvSpPr txBox="1">
            <a:spLocks/>
          </p:cNvSpPr>
          <p:nvPr/>
        </p:nvSpPr>
        <p:spPr>
          <a:xfrm>
            <a:off x="6319792" y="3973955"/>
            <a:ext cx="4711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Technical</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lang="es-ES" sz="1600" b="1" err="1">
                <a:solidFill>
                  <a:prstClr val="white"/>
                </a:solidFill>
                <a:latin typeface="Poppins" panose="00000500000000000000" pitchFamily="2" charset="0"/>
                <a:cs typeface="Poppins" panose="00000500000000000000" pitchFamily="2" charset="0"/>
              </a:rPr>
              <a:t>overview</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pic>
        <p:nvPicPr>
          <p:cNvPr id="5" name="Imagen 4">
            <a:extLst>
              <a:ext uri="{FF2B5EF4-FFF2-40B4-BE49-F238E27FC236}">
                <a16:creationId xmlns:a16="http://schemas.microsoft.com/office/drawing/2014/main" id="{994B6859-99EA-899D-4666-003C237C08D0}"/>
              </a:ext>
            </a:extLst>
          </p:cNvPr>
          <p:cNvPicPr>
            <a:picLocks noChangeAspect="1"/>
          </p:cNvPicPr>
          <p:nvPr/>
        </p:nvPicPr>
        <p:blipFill>
          <a:blip r:embed="rId6"/>
          <a:srcRect l="52897" t="37552" r="39242" b="56792"/>
          <a:stretch/>
        </p:blipFill>
        <p:spPr>
          <a:xfrm>
            <a:off x="860229" y="5247495"/>
            <a:ext cx="2897556" cy="793201"/>
          </a:xfrm>
          <a:prstGeom prst="rect">
            <a:avLst/>
          </a:prstGeom>
        </p:spPr>
      </p:pic>
      <p:pic>
        <p:nvPicPr>
          <p:cNvPr id="11" name="Imagen 10">
            <a:extLst>
              <a:ext uri="{FF2B5EF4-FFF2-40B4-BE49-F238E27FC236}">
                <a16:creationId xmlns:a16="http://schemas.microsoft.com/office/drawing/2014/main" id="{846C4C0F-73D7-AA8A-6CAB-E7860C7C71DE}"/>
              </a:ext>
            </a:extLst>
          </p:cNvPr>
          <p:cNvPicPr>
            <a:picLocks noChangeAspect="1"/>
          </p:cNvPicPr>
          <p:nvPr/>
        </p:nvPicPr>
        <p:blipFill>
          <a:blip r:embed="rId6"/>
          <a:srcRect l="53412" t="17249" r="41111" b="68824"/>
          <a:stretch/>
        </p:blipFill>
        <p:spPr>
          <a:xfrm>
            <a:off x="1039868" y="2290988"/>
            <a:ext cx="1937054" cy="1873974"/>
          </a:xfrm>
          <a:prstGeom prst="rect">
            <a:avLst/>
          </a:prstGeom>
        </p:spPr>
      </p:pic>
      <p:sp>
        <p:nvSpPr>
          <p:cNvPr id="12" name="CuadroTexto 11">
            <a:extLst>
              <a:ext uri="{FF2B5EF4-FFF2-40B4-BE49-F238E27FC236}">
                <a16:creationId xmlns:a16="http://schemas.microsoft.com/office/drawing/2014/main" id="{714972FD-087F-C351-465E-6EEB1BF20404}"/>
              </a:ext>
            </a:extLst>
          </p:cNvPr>
          <p:cNvSpPr txBox="1">
            <a:spLocks/>
          </p:cNvSpPr>
          <p:nvPr/>
        </p:nvSpPr>
        <p:spPr>
          <a:xfrm>
            <a:off x="6836790" y="1985759"/>
            <a:ext cx="41947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https://link.to.video/video</a:t>
            </a:r>
          </a:p>
        </p:txBody>
      </p:sp>
      <p:sp>
        <p:nvSpPr>
          <p:cNvPr id="13" name="CuadroTexto 12">
            <a:extLst>
              <a:ext uri="{FF2B5EF4-FFF2-40B4-BE49-F238E27FC236}">
                <a16:creationId xmlns:a16="http://schemas.microsoft.com/office/drawing/2014/main" id="{9532F21A-B4AE-D179-895C-0EFE41D5F78E}"/>
              </a:ext>
            </a:extLst>
          </p:cNvPr>
          <p:cNvSpPr txBox="1">
            <a:spLocks/>
          </p:cNvSpPr>
          <p:nvPr/>
        </p:nvSpPr>
        <p:spPr>
          <a:xfrm>
            <a:off x="6836790" y="3174961"/>
            <a:ext cx="41947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https://link.to.demo/demo</a:t>
            </a:r>
          </a:p>
        </p:txBody>
      </p:sp>
      <p:sp>
        <p:nvSpPr>
          <p:cNvPr id="17" name="CuadroTexto 16">
            <a:extLst>
              <a:ext uri="{FF2B5EF4-FFF2-40B4-BE49-F238E27FC236}">
                <a16:creationId xmlns:a16="http://schemas.microsoft.com/office/drawing/2014/main" id="{426C09E4-24F0-4E38-EA26-BDBB37239E94}"/>
              </a:ext>
            </a:extLst>
          </p:cNvPr>
          <p:cNvSpPr txBox="1">
            <a:spLocks/>
          </p:cNvSpPr>
          <p:nvPr/>
        </p:nvSpPr>
        <p:spPr>
          <a:xfrm>
            <a:off x="6414615" y="4364826"/>
            <a:ext cx="41947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https://link.to.tech.</a:t>
            </a:r>
            <a:r>
              <a:rPr lang="en-US" sz="1400" b="1">
                <a:solidFill>
                  <a:prstClr val="white"/>
                </a:solidFill>
                <a:latin typeface="Poppins" panose="00000500000000000000" pitchFamily="2" charset="0"/>
                <a:cs typeface="Poppins" panose="00000500000000000000" pitchFamily="2" charset="0"/>
              </a:rPr>
              <a:t>overview</a:t>
            </a:r>
            <a:r>
              <a:rPr kumimoji="0" lang="en-U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t>
            </a:r>
          </a:p>
        </p:txBody>
      </p:sp>
      <p:sp>
        <p:nvSpPr>
          <p:cNvPr id="22" name="CuadroTexto 21">
            <a:extLst>
              <a:ext uri="{FF2B5EF4-FFF2-40B4-BE49-F238E27FC236}">
                <a16:creationId xmlns:a16="http://schemas.microsoft.com/office/drawing/2014/main" id="{05BBB6E0-C833-6971-CEC1-0FB8587D41F1}"/>
              </a:ext>
            </a:extLst>
          </p:cNvPr>
          <p:cNvSpPr txBox="1">
            <a:spLocks/>
          </p:cNvSpPr>
          <p:nvPr/>
        </p:nvSpPr>
        <p:spPr>
          <a:xfrm>
            <a:off x="6414615" y="5543717"/>
            <a:ext cx="41947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https://link.to.commercial.</a:t>
            </a: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overview</a:t>
            </a:r>
            <a:r>
              <a:rPr kumimoji="0" lang="en-U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t>
            </a:r>
          </a:p>
        </p:txBody>
      </p:sp>
      <p:sp>
        <p:nvSpPr>
          <p:cNvPr id="24" name="Rectángulo 23">
            <a:extLst>
              <a:ext uri="{FF2B5EF4-FFF2-40B4-BE49-F238E27FC236}">
                <a16:creationId xmlns:a16="http://schemas.microsoft.com/office/drawing/2014/main" id="{ED401556-9228-F27A-CAA5-56863F7F78BD}"/>
              </a:ext>
            </a:extLst>
          </p:cNvPr>
          <p:cNvSpPr/>
          <p:nvPr/>
        </p:nvSpPr>
        <p:spPr>
          <a:xfrm>
            <a:off x="-1" y="3315"/>
            <a:ext cx="9963152"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i="1">
                <a:solidFill>
                  <a:srgbClr val="A98DA8"/>
                </a:solidFill>
                <a:latin typeface="Poppins" panose="00000500000000000000" pitchFamily="2" charset="0"/>
                <a:cs typeface="Poppins" panose="00000500000000000000" pitchFamily="2" charset="0"/>
              </a:rPr>
              <a:t>EXAMPLE OF A COMPLETED FORM &gt; </a:t>
            </a:r>
            <a:r>
              <a:rPr lang="en-US" sz="2000" b="1">
                <a:solidFill>
                  <a:schemeClr val="bg1"/>
                </a:solidFill>
                <a:latin typeface="Poppins" panose="00000500000000000000" pitchFamily="2" charset="0"/>
                <a:cs typeface="Poppins" panose="00000500000000000000" pitchFamily="2" charset="0"/>
              </a:rPr>
              <a:t>SECTION 2 - VISUAL RESOURCES</a:t>
            </a:r>
          </a:p>
        </p:txBody>
      </p:sp>
      <p:sp>
        <p:nvSpPr>
          <p:cNvPr id="25" name="Triángulo rectángulo 24">
            <a:extLst>
              <a:ext uri="{FF2B5EF4-FFF2-40B4-BE49-F238E27FC236}">
                <a16:creationId xmlns:a16="http://schemas.microsoft.com/office/drawing/2014/main" id="{139BB5E3-6D76-4F64-5E02-923CD1F43B09}"/>
              </a:ext>
            </a:extLst>
          </p:cNvPr>
          <p:cNvSpPr/>
          <p:nvPr/>
        </p:nvSpPr>
        <p:spPr>
          <a:xfrm flipV="1">
            <a:off x="9963151"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sp>
        <p:nvSpPr>
          <p:cNvPr id="26" name="CuadroTexto 25">
            <a:extLst>
              <a:ext uri="{FF2B5EF4-FFF2-40B4-BE49-F238E27FC236}">
                <a16:creationId xmlns:a16="http://schemas.microsoft.com/office/drawing/2014/main" id="{5DA1A596-9935-E809-AB6D-C354AD42BF33}"/>
              </a:ext>
            </a:extLst>
          </p:cNvPr>
          <p:cNvSpPr txBox="1">
            <a:spLocks/>
          </p:cNvSpPr>
          <p:nvPr/>
        </p:nvSpPr>
        <p:spPr>
          <a:xfrm>
            <a:off x="6364011" y="5854674"/>
            <a:ext cx="5102135"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a:t>
            </a:r>
            <a:r>
              <a:rPr lang="en-US" sz="1050" b="1">
                <a:solidFill>
                  <a:schemeClr val="bg1">
                    <a:lumMod val="65000"/>
                  </a:schemeClr>
                </a:solidFill>
                <a:latin typeface="Poppins" panose="00000500000000000000" pitchFamily="2" charset="0"/>
                <a:cs typeface="Poppins" panose="00000500000000000000" pitchFamily="2" charset="0"/>
              </a:rPr>
              <a:t>Attach a document or image of the business details of the use case</a:t>
            </a:r>
            <a:r>
              <a:rPr lang="es-ES" sz="1050" b="1">
                <a:solidFill>
                  <a:schemeClr val="bg1">
                    <a:lumMod val="65000"/>
                  </a:schemeClr>
                </a:solidFill>
                <a:latin typeface="Poppins" panose="00000500000000000000" pitchFamily="2" charset="0"/>
                <a:cs typeface="Poppins" panose="00000500000000000000" pitchFamily="2" charset="0"/>
              </a:rPr>
              <a:t>)</a:t>
            </a:r>
          </a:p>
        </p:txBody>
      </p:sp>
      <p:sp>
        <p:nvSpPr>
          <p:cNvPr id="27" name="CuadroTexto 26">
            <a:extLst>
              <a:ext uri="{FF2B5EF4-FFF2-40B4-BE49-F238E27FC236}">
                <a16:creationId xmlns:a16="http://schemas.microsoft.com/office/drawing/2014/main" id="{0306315F-51D2-0C63-D1A0-B00D8CC0C30F}"/>
              </a:ext>
            </a:extLst>
          </p:cNvPr>
          <p:cNvSpPr txBox="1">
            <a:spLocks/>
          </p:cNvSpPr>
          <p:nvPr/>
        </p:nvSpPr>
        <p:spPr>
          <a:xfrm>
            <a:off x="6467475" y="4637536"/>
            <a:ext cx="4998671"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a:t>
            </a:r>
            <a:r>
              <a:rPr lang="en-US" sz="1050" b="1">
                <a:solidFill>
                  <a:schemeClr val="bg1">
                    <a:lumMod val="65000"/>
                  </a:schemeClr>
                </a:solidFill>
                <a:latin typeface="Poppins" panose="00000500000000000000" pitchFamily="2" charset="0"/>
                <a:cs typeface="Poppins" panose="00000500000000000000" pitchFamily="2" charset="0"/>
              </a:rPr>
              <a:t>Attach a document or image on the technical details of the use case</a:t>
            </a:r>
            <a:r>
              <a:rPr lang="es-ES" sz="1050" b="1">
                <a:solidFill>
                  <a:schemeClr val="bg1">
                    <a:lumMod val="65000"/>
                  </a:schemeClr>
                </a:solidFill>
                <a:latin typeface="Poppins" panose="00000500000000000000" pitchFamily="2" charset="0"/>
                <a:cs typeface="Poppins" panose="00000500000000000000" pitchFamily="2" charset="0"/>
              </a:rPr>
              <a:t>)</a:t>
            </a:r>
          </a:p>
        </p:txBody>
      </p:sp>
      <p:sp>
        <p:nvSpPr>
          <p:cNvPr id="34" name="CuadroTexto 33">
            <a:extLst>
              <a:ext uri="{FF2B5EF4-FFF2-40B4-BE49-F238E27FC236}">
                <a16:creationId xmlns:a16="http://schemas.microsoft.com/office/drawing/2014/main" id="{D95493B3-3FCC-B9AA-ADE4-B9D12182458E}"/>
              </a:ext>
            </a:extLst>
          </p:cNvPr>
          <p:cNvSpPr txBox="1">
            <a:spLocks/>
          </p:cNvSpPr>
          <p:nvPr/>
        </p:nvSpPr>
        <p:spPr>
          <a:xfrm>
            <a:off x="6192225" y="2231918"/>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(Optional) (</a:t>
            </a:r>
            <a:r>
              <a:rPr lang="en-US" sz="900" b="1">
                <a:solidFill>
                  <a:schemeClr val="bg1">
                    <a:lumMod val="65000"/>
                  </a:schemeClr>
                </a:solidFill>
                <a:latin typeface="Poppins" panose="00000500000000000000" pitchFamily="2" charset="0"/>
                <a:cs typeface="Poppins" panose="00000500000000000000" pitchFamily="2" charset="0"/>
              </a:rPr>
              <a:t>Video link with minimum access at corporate level</a:t>
            </a:r>
            <a:r>
              <a:rPr lang="es-ES" sz="900" b="1">
                <a:solidFill>
                  <a:schemeClr val="bg1">
                    <a:lumMod val="65000"/>
                  </a:schemeClr>
                </a:solidFill>
                <a:latin typeface="Poppins" panose="00000500000000000000" pitchFamily="2" charset="0"/>
                <a:cs typeface="Poppins" panose="00000500000000000000" pitchFamily="2" charset="0"/>
              </a:rPr>
              <a:t>)</a:t>
            </a:r>
          </a:p>
        </p:txBody>
      </p:sp>
      <p:sp>
        <p:nvSpPr>
          <p:cNvPr id="40" name="CuadroTexto 39">
            <a:extLst>
              <a:ext uri="{FF2B5EF4-FFF2-40B4-BE49-F238E27FC236}">
                <a16:creationId xmlns:a16="http://schemas.microsoft.com/office/drawing/2014/main" id="{E9F73520-DBFA-7ED4-0B5D-A0FB13CC0DD7}"/>
              </a:ext>
            </a:extLst>
          </p:cNvPr>
          <p:cNvSpPr txBox="1">
            <a:spLocks/>
          </p:cNvSpPr>
          <p:nvPr/>
        </p:nvSpPr>
        <p:spPr>
          <a:xfrm>
            <a:off x="6192225" y="3449783"/>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 (Optional)  (</a:t>
            </a:r>
            <a:r>
              <a:rPr lang="en-US" sz="900" b="1">
                <a:solidFill>
                  <a:schemeClr val="bg1">
                    <a:lumMod val="65000"/>
                  </a:schemeClr>
                </a:solidFill>
                <a:latin typeface="Poppins" panose="00000500000000000000" pitchFamily="2" charset="0"/>
                <a:cs typeface="Poppins" panose="00000500000000000000" pitchFamily="2" charset="0"/>
              </a:rPr>
              <a:t>Demo link with minimum access at corporate level</a:t>
            </a:r>
            <a:r>
              <a:rPr lang="es-ES" sz="900" b="1">
                <a:solidFill>
                  <a:schemeClr val="bg1">
                    <a:lumMod val="65000"/>
                  </a:schemeClr>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3652506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B44871F5-1537-A802-8386-E68FBAABB251}"/>
            </a:ext>
          </a:extLst>
        </p:cNvPr>
        <p:cNvGrpSpPr/>
        <p:nvPr/>
      </p:nvGrpSpPr>
      <p:grpSpPr>
        <a:xfrm>
          <a:off x="0" y="0"/>
          <a:ext cx="0" cy="0"/>
          <a:chOff x="0" y="0"/>
          <a:chExt cx="0" cy="0"/>
        </a:xfrm>
      </p:grpSpPr>
      <p:pic>
        <p:nvPicPr>
          <p:cNvPr id="18" name="Imagen 17">
            <a:extLst>
              <a:ext uri="{FF2B5EF4-FFF2-40B4-BE49-F238E27FC236}">
                <a16:creationId xmlns:a16="http://schemas.microsoft.com/office/drawing/2014/main" id="{185CA81F-4713-6ED1-963D-7B02529A82D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A3B44A85-1EEE-096C-07FE-A272C61704C5}"/>
              </a:ext>
            </a:extLst>
          </p:cNvPr>
          <p:cNvSpPr txBox="1">
            <a:spLocks/>
          </p:cNvSpPr>
          <p:nvPr/>
        </p:nvSpPr>
        <p:spPr>
          <a:xfrm>
            <a:off x="1241408" y="1472461"/>
            <a:ext cx="4540267" cy="338554"/>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Applicable</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Geographic</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Area</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p>
        </p:txBody>
      </p:sp>
      <p:sp>
        <p:nvSpPr>
          <p:cNvPr id="2" name="Rectángulo: esquinas redondeadas 1">
            <a:extLst>
              <a:ext uri="{FF2B5EF4-FFF2-40B4-BE49-F238E27FC236}">
                <a16:creationId xmlns:a16="http://schemas.microsoft.com/office/drawing/2014/main" id="{21CAF734-B5C3-B809-B55B-EBD5B5E3E64C}"/>
              </a:ext>
            </a:extLst>
          </p:cNvPr>
          <p:cNvSpPr>
            <a:spLocks/>
          </p:cNvSpPr>
          <p:nvPr/>
        </p:nvSpPr>
        <p:spPr>
          <a:xfrm>
            <a:off x="508000" y="1282081"/>
            <a:ext cx="5435600" cy="1183131"/>
          </a:xfrm>
          <a:prstGeom prst="roundRect">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CuadroTexto 3">
            <a:extLst>
              <a:ext uri="{FF2B5EF4-FFF2-40B4-BE49-F238E27FC236}">
                <a16:creationId xmlns:a16="http://schemas.microsoft.com/office/drawing/2014/main" id="{5F8953BF-87BE-01C0-0711-8A8DC181BA36}"/>
              </a:ext>
            </a:extLst>
          </p:cNvPr>
          <p:cNvSpPr txBox="1">
            <a:spLocks/>
          </p:cNvSpPr>
          <p:nvPr/>
        </p:nvSpPr>
        <p:spPr>
          <a:xfrm>
            <a:off x="1206818" y="4119936"/>
            <a:ext cx="363678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Business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Area</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per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Foundation</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t>
            </a:r>
          </a:p>
        </p:txBody>
      </p:sp>
      <p:sp>
        <p:nvSpPr>
          <p:cNvPr id="10" name="CuadroTexto 9">
            <a:extLst>
              <a:ext uri="{FF2B5EF4-FFF2-40B4-BE49-F238E27FC236}">
                <a16:creationId xmlns:a16="http://schemas.microsoft.com/office/drawing/2014/main" id="{9547903D-7C33-88C1-7026-77A5F12534B8}"/>
              </a:ext>
            </a:extLst>
          </p:cNvPr>
          <p:cNvSpPr txBox="1">
            <a:spLocks/>
          </p:cNvSpPr>
          <p:nvPr/>
        </p:nvSpPr>
        <p:spPr>
          <a:xfrm>
            <a:off x="1241399" y="2790213"/>
            <a:ext cx="454026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Business Foundations*</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1" name="Rectángulo: esquinas redondeadas 10">
            <a:extLst>
              <a:ext uri="{FF2B5EF4-FFF2-40B4-BE49-F238E27FC236}">
                <a16:creationId xmlns:a16="http://schemas.microsoft.com/office/drawing/2014/main" id="{3D6F6D54-3208-B100-8D4D-34E1FC469E93}"/>
              </a:ext>
            </a:extLst>
          </p:cNvPr>
          <p:cNvSpPr>
            <a:spLocks/>
          </p:cNvSpPr>
          <p:nvPr/>
        </p:nvSpPr>
        <p:spPr>
          <a:xfrm>
            <a:off x="507991" y="2649703"/>
            <a:ext cx="5435600" cy="1183131"/>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CuadroTexto 12">
            <a:extLst>
              <a:ext uri="{FF2B5EF4-FFF2-40B4-BE49-F238E27FC236}">
                <a16:creationId xmlns:a16="http://schemas.microsoft.com/office/drawing/2014/main" id="{B7115259-8B18-D076-7D5E-2D05FC45BE32}"/>
              </a:ext>
            </a:extLst>
          </p:cNvPr>
          <p:cNvSpPr txBox="1">
            <a:spLocks/>
          </p:cNvSpPr>
          <p:nvPr/>
        </p:nvSpPr>
        <p:spPr>
          <a:xfrm>
            <a:off x="6972292" y="1472461"/>
            <a:ext cx="4711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BIAN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Map</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20" name="CuadroTexto 19">
            <a:extLst>
              <a:ext uri="{FF2B5EF4-FFF2-40B4-BE49-F238E27FC236}">
                <a16:creationId xmlns:a16="http://schemas.microsoft.com/office/drawing/2014/main" id="{3EF00867-2E4C-C381-5383-BCE2ECFC5993}"/>
              </a:ext>
            </a:extLst>
          </p:cNvPr>
          <p:cNvSpPr txBox="1">
            <a:spLocks/>
          </p:cNvSpPr>
          <p:nvPr/>
        </p:nvSpPr>
        <p:spPr>
          <a:xfrm>
            <a:off x="6838950" y="3768263"/>
            <a:ext cx="211455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Case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Type</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4" name="Rectángulo: esquinas redondeadas 33">
            <a:extLst>
              <a:ext uri="{FF2B5EF4-FFF2-40B4-BE49-F238E27FC236}">
                <a16:creationId xmlns:a16="http://schemas.microsoft.com/office/drawing/2014/main" id="{58B45438-334E-0F72-229D-FA20D24B0303}"/>
              </a:ext>
            </a:extLst>
          </p:cNvPr>
          <p:cNvSpPr>
            <a:spLocks/>
          </p:cNvSpPr>
          <p:nvPr/>
        </p:nvSpPr>
        <p:spPr>
          <a:xfrm>
            <a:off x="6248410" y="1282080"/>
            <a:ext cx="5435600" cy="2287146"/>
          </a:xfrm>
          <a:prstGeom prst="roundRect">
            <a:avLst>
              <a:gd name="adj" fmla="val 10352"/>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Rectángulo: esquinas redondeadas 35">
            <a:extLst>
              <a:ext uri="{FF2B5EF4-FFF2-40B4-BE49-F238E27FC236}">
                <a16:creationId xmlns:a16="http://schemas.microsoft.com/office/drawing/2014/main" id="{C03480C8-FB04-1F0B-C721-A08E07DD35ED}"/>
              </a:ext>
            </a:extLst>
          </p:cNvPr>
          <p:cNvSpPr>
            <a:spLocks/>
          </p:cNvSpPr>
          <p:nvPr/>
        </p:nvSpPr>
        <p:spPr>
          <a:xfrm>
            <a:off x="6264950" y="4685542"/>
            <a:ext cx="5435600" cy="1530314"/>
          </a:xfrm>
          <a:prstGeom prst="roundRect">
            <a:avLst>
              <a:gd name="adj" fmla="val 118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CuadroTexto 5">
            <a:extLst>
              <a:ext uri="{FF2B5EF4-FFF2-40B4-BE49-F238E27FC236}">
                <a16:creationId xmlns:a16="http://schemas.microsoft.com/office/drawing/2014/main" id="{34E75E4E-AEFB-0339-6123-AF91512F2DF9}"/>
              </a:ext>
            </a:extLst>
          </p:cNvPr>
          <p:cNvSpPr txBox="1">
            <a:spLocks/>
          </p:cNvSpPr>
          <p:nvPr/>
        </p:nvSpPr>
        <p:spPr>
          <a:xfrm>
            <a:off x="6943395" y="4793550"/>
            <a:ext cx="4711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Development</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Stage</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4" name="Rectángulo: esquinas redondeadas 13">
            <a:extLst>
              <a:ext uri="{FF2B5EF4-FFF2-40B4-BE49-F238E27FC236}">
                <a16:creationId xmlns:a16="http://schemas.microsoft.com/office/drawing/2014/main" id="{56F005CB-C630-686E-9122-2F97893C8EA0}"/>
              </a:ext>
            </a:extLst>
          </p:cNvPr>
          <p:cNvSpPr>
            <a:spLocks/>
          </p:cNvSpPr>
          <p:nvPr/>
        </p:nvSpPr>
        <p:spPr>
          <a:xfrm>
            <a:off x="6264950" y="3692109"/>
            <a:ext cx="5435600" cy="877663"/>
          </a:xfrm>
          <a:prstGeom prst="roundRect">
            <a:avLst>
              <a:gd name="adj" fmla="val 156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6" name="Gráfico 15" descr="Asia en globo terráqueo con relleno sólido">
            <a:extLst>
              <a:ext uri="{FF2B5EF4-FFF2-40B4-BE49-F238E27FC236}">
                <a16:creationId xmlns:a16="http://schemas.microsoft.com/office/drawing/2014/main" id="{9828D776-A1E9-D6AD-A01F-C02212F204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557" y="1365822"/>
            <a:ext cx="514352" cy="514352"/>
          </a:xfrm>
          <a:prstGeom prst="rect">
            <a:avLst/>
          </a:prstGeom>
        </p:spPr>
      </p:pic>
      <p:pic>
        <p:nvPicPr>
          <p:cNvPr id="19" name="Gráfico 18" descr="Tabla de decisiones con relleno sólido">
            <a:extLst>
              <a:ext uri="{FF2B5EF4-FFF2-40B4-BE49-F238E27FC236}">
                <a16:creationId xmlns:a16="http://schemas.microsoft.com/office/drawing/2014/main" id="{65F00E66-F394-0C46-9790-6884573749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5441" y="1365822"/>
            <a:ext cx="514350" cy="514350"/>
          </a:xfrm>
          <a:prstGeom prst="rect">
            <a:avLst/>
          </a:prstGeom>
        </p:spPr>
      </p:pic>
      <p:pic>
        <p:nvPicPr>
          <p:cNvPr id="23" name="Gráfico 22" descr="Cadena de bloques con relleno sólido">
            <a:extLst>
              <a:ext uri="{FF2B5EF4-FFF2-40B4-BE49-F238E27FC236}">
                <a16:creationId xmlns:a16="http://schemas.microsoft.com/office/drawing/2014/main" id="{B3140528-E9DF-FE46-1545-4B284D4601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548" y="2702314"/>
            <a:ext cx="514352" cy="514352"/>
          </a:xfrm>
          <a:prstGeom prst="rect">
            <a:avLst/>
          </a:prstGeom>
        </p:spPr>
      </p:pic>
      <p:pic>
        <p:nvPicPr>
          <p:cNvPr id="25" name="Gráfico 24" descr="Lista con relleno sólido">
            <a:extLst>
              <a:ext uri="{FF2B5EF4-FFF2-40B4-BE49-F238E27FC236}">
                <a16:creationId xmlns:a16="http://schemas.microsoft.com/office/drawing/2014/main" id="{00A29A25-04AD-DB96-4C63-F4DCC55EBA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660" y="4051730"/>
            <a:ext cx="474965" cy="474965"/>
          </a:xfrm>
          <a:prstGeom prst="rect">
            <a:avLst/>
          </a:prstGeom>
        </p:spPr>
      </p:pic>
      <p:sp>
        <p:nvSpPr>
          <p:cNvPr id="42" name="Rectángulo: esquinas redondeadas 41">
            <a:extLst>
              <a:ext uri="{FF2B5EF4-FFF2-40B4-BE49-F238E27FC236}">
                <a16:creationId xmlns:a16="http://schemas.microsoft.com/office/drawing/2014/main" id="{751E955D-B05B-77E2-D491-558B38E22AE1}"/>
              </a:ext>
            </a:extLst>
          </p:cNvPr>
          <p:cNvSpPr>
            <a:spLocks/>
          </p:cNvSpPr>
          <p:nvPr/>
        </p:nvSpPr>
        <p:spPr>
          <a:xfrm>
            <a:off x="3219909" y="3282206"/>
            <a:ext cx="870745"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BFS</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43" name="Rectángulo: esquinas redondeadas 42">
            <a:extLst>
              <a:ext uri="{FF2B5EF4-FFF2-40B4-BE49-F238E27FC236}">
                <a16:creationId xmlns:a16="http://schemas.microsoft.com/office/drawing/2014/main" id="{802ABBD6-2E81-BC0B-2A31-7217D04A2E93}"/>
              </a:ext>
            </a:extLst>
          </p:cNvPr>
          <p:cNvSpPr>
            <a:spLocks/>
          </p:cNvSpPr>
          <p:nvPr/>
        </p:nvSpPr>
        <p:spPr>
          <a:xfrm>
            <a:off x="3254502" y="3316182"/>
            <a:ext cx="27620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x</a:t>
            </a:r>
          </a:p>
        </p:txBody>
      </p:sp>
      <p:sp>
        <p:nvSpPr>
          <p:cNvPr id="45" name="Rectángulo: esquinas redondeadas 44">
            <a:extLst>
              <a:ext uri="{FF2B5EF4-FFF2-40B4-BE49-F238E27FC236}">
                <a16:creationId xmlns:a16="http://schemas.microsoft.com/office/drawing/2014/main" id="{670D20BA-74E1-0B69-0C0F-F8D826AF3B4D}"/>
              </a:ext>
            </a:extLst>
          </p:cNvPr>
          <p:cNvSpPr>
            <a:spLocks/>
          </p:cNvSpPr>
          <p:nvPr/>
        </p:nvSpPr>
        <p:spPr>
          <a:xfrm>
            <a:off x="2128386" y="3282206"/>
            <a:ext cx="870744"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FRC</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46" name="Rectángulo: esquinas redondeadas 45">
            <a:extLst>
              <a:ext uri="{FF2B5EF4-FFF2-40B4-BE49-F238E27FC236}">
                <a16:creationId xmlns:a16="http://schemas.microsoft.com/office/drawing/2014/main" id="{5B51D037-57E0-4B60-CBD8-7368EC45E9F5}"/>
              </a:ext>
            </a:extLst>
          </p:cNvPr>
          <p:cNvSpPr>
            <a:spLocks/>
          </p:cNvSpPr>
          <p:nvPr/>
        </p:nvSpPr>
        <p:spPr>
          <a:xfrm>
            <a:off x="2162978" y="3316182"/>
            <a:ext cx="27620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48" name="Rectángulo: esquinas redondeadas 47">
            <a:extLst>
              <a:ext uri="{FF2B5EF4-FFF2-40B4-BE49-F238E27FC236}">
                <a16:creationId xmlns:a16="http://schemas.microsoft.com/office/drawing/2014/main" id="{5E167E1E-8EF2-5AE8-1E09-96B99E4CFCB9}"/>
              </a:ext>
            </a:extLst>
          </p:cNvPr>
          <p:cNvSpPr>
            <a:spLocks/>
          </p:cNvSpPr>
          <p:nvPr/>
        </p:nvSpPr>
        <p:spPr>
          <a:xfrm>
            <a:off x="1111033" y="3282206"/>
            <a:ext cx="796574"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CIB</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49" name="Rectángulo: esquinas redondeadas 48">
            <a:extLst>
              <a:ext uri="{FF2B5EF4-FFF2-40B4-BE49-F238E27FC236}">
                <a16:creationId xmlns:a16="http://schemas.microsoft.com/office/drawing/2014/main" id="{8C181ED6-1DFF-EC97-B521-86B07E68DAF8}"/>
              </a:ext>
            </a:extLst>
          </p:cNvPr>
          <p:cNvSpPr>
            <a:spLocks/>
          </p:cNvSpPr>
          <p:nvPr/>
        </p:nvSpPr>
        <p:spPr>
          <a:xfrm>
            <a:off x="1145625" y="3316182"/>
            <a:ext cx="27620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63" name="Rectángulo: esquinas redondeadas 62">
            <a:extLst>
              <a:ext uri="{FF2B5EF4-FFF2-40B4-BE49-F238E27FC236}">
                <a16:creationId xmlns:a16="http://schemas.microsoft.com/office/drawing/2014/main" id="{A8AE391B-29A3-A14B-8C9A-1F95ED7FAD1C}"/>
              </a:ext>
            </a:extLst>
          </p:cNvPr>
          <p:cNvSpPr>
            <a:spLocks/>
          </p:cNvSpPr>
          <p:nvPr/>
        </p:nvSpPr>
        <p:spPr>
          <a:xfrm>
            <a:off x="825453" y="1982215"/>
            <a:ext cx="1079766"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Spain</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4" name="Rectángulo: esquinas redondeadas 63">
            <a:extLst>
              <a:ext uri="{FF2B5EF4-FFF2-40B4-BE49-F238E27FC236}">
                <a16:creationId xmlns:a16="http://schemas.microsoft.com/office/drawing/2014/main" id="{9A6C60BD-60CF-2F9E-48AD-BE810BB3C780}"/>
              </a:ext>
            </a:extLst>
          </p:cNvPr>
          <p:cNvSpPr>
            <a:spLocks/>
          </p:cNvSpPr>
          <p:nvPr/>
        </p:nvSpPr>
        <p:spPr>
          <a:xfrm>
            <a:off x="855547" y="2013230"/>
            <a:ext cx="240287"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66" name="Rectángulo: esquinas redondeadas 65">
            <a:extLst>
              <a:ext uri="{FF2B5EF4-FFF2-40B4-BE49-F238E27FC236}">
                <a16:creationId xmlns:a16="http://schemas.microsoft.com/office/drawing/2014/main" id="{1B2E9971-C6F0-7055-8F16-D9B2A3DBA5EC}"/>
              </a:ext>
            </a:extLst>
          </p:cNvPr>
          <p:cNvSpPr>
            <a:spLocks/>
          </p:cNvSpPr>
          <p:nvPr/>
        </p:nvSpPr>
        <p:spPr>
          <a:xfrm>
            <a:off x="2108834" y="1982215"/>
            <a:ext cx="1089449"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Latam</a:t>
            </a:r>
            <a:endPar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7" name="Rectángulo: esquinas redondeadas 66">
            <a:extLst>
              <a:ext uri="{FF2B5EF4-FFF2-40B4-BE49-F238E27FC236}">
                <a16:creationId xmlns:a16="http://schemas.microsoft.com/office/drawing/2014/main" id="{B897FE9C-A508-645E-219C-FC3CAFF58D3F}"/>
              </a:ext>
            </a:extLst>
          </p:cNvPr>
          <p:cNvSpPr>
            <a:spLocks/>
          </p:cNvSpPr>
          <p:nvPr/>
        </p:nvSpPr>
        <p:spPr>
          <a:xfrm>
            <a:off x="2140411" y="2013230"/>
            <a:ext cx="252136"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72" name="Rectángulo: esquinas redondeadas 71">
            <a:extLst>
              <a:ext uri="{FF2B5EF4-FFF2-40B4-BE49-F238E27FC236}">
                <a16:creationId xmlns:a16="http://schemas.microsoft.com/office/drawing/2014/main" id="{28BF3A61-9583-5844-D42E-4CD8EE1BB0B8}"/>
              </a:ext>
            </a:extLst>
          </p:cNvPr>
          <p:cNvSpPr>
            <a:spLocks/>
          </p:cNvSpPr>
          <p:nvPr/>
        </p:nvSpPr>
        <p:spPr>
          <a:xfrm>
            <a:off x="4659987" y="1982215"/>
            <a:ext cx="1089450"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Global</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73" name="Rectángulo: esquinas redondeadas 72">
            <a:extLst>
              <a:ext uri="{FF2B5EF4-FFF2-40B4-BE49-F238E27FC236}">
                <a16:creationId xmlns:a16="http://schemas.microsoft.com/office/drawing/2014/main" id="{881E7FE8-108B-BDA0-34BA-E81F36406461}"/>
              </a:ext>
            </a:extLst>
          </p:cNvPr>
          <p:cNvSpPr>
            <a:spLocks/>
          </p:cNvSpPr>
          <p:nvPr/>
        </p:nvSpPr>
        <p:spPr>
          <a:xfrm>
            <a:off x="4691564" y="2013230"/>
            <a:ext cx="252136"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x</a:t>
            </a:r>
          </a:p>
        </p:txBody>
      </p:sp>
      <p:sp>
        <p:nvSpPr>
          <p:cNvPr id="75" name="Rectángulo: esquinas redondeadas 74">
            <a:extLst>
              <a:ext uri="{FF2B5EF4-FFF2-40B4-BE49-F238E27FC236}">
                <a16:creationId xmlns:a16="http://schemas.microsoft.com/office/drawing/2014/main" id="{F4F44BE7-9E53-AB9D-2577-25CE561ABFBF}"/>
              </a:ext>
            </a:extLst>
          </p:cNvPr>
          <p:cNvSpPr>
            <a:spLocks/>
          </p:cNvSpPr>
          <p:nvPr/>
        </p:nvSpPr>
        <p:spPr>
          <a:xfrm>
            <a:off x="6778312" y="5270321"/>
            <a:ext cx="1344816" cy="29337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Ideation</a:t>
            </a:r>
          </a:p>
        </p:txBody>
      </p:sp>
      <p:sp>
        <p:nvSpPr>
          <p:cNvPr id="76" name="Rectángulo: esquinas redondeadas 75">
            <a:extLst>
              <a:ext uri="{FF2B5EF4-FFF2-40B4-BE49-F238E27FC236}">
                <a16:creationId xmlns:a16="http://schemas.microsoft.com/office/drawing/2014/main" id="{9427A707-0F3F-DB9D-AF2D-D68ABD0222E0}"/>
              </a:ext>
            </a:extLst>
          </p:cNvPr>
          <p:cNvSpPr>
            <a:spLocks/>
          </p:cNvSpPr>
          <p:nvPr/>
        </p:nvSpPr>
        <p:spPr>
          <a:xfrm>
            <a:off x="6808731" y="5299763"/>
            <a:ext cx="239343" cy="234487"/>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97" name="Rectángulo: esquinas redondeadas 96">
            <a:extLst>
              <a:ext uri="{FF2B5EF4-FFF2-40B4-BE49-F238E27FC236}">
                <a16:creationId xmlns:a16="http://schemas.microsoft.com/office/drawing/2014/main" id="{614A5A28-85C8-E979-7DF7-E9BC51C2DD0A}"/>
              </a:ext>
            </a:extLst>
          </p:cNvPr>
          <p:cNvSpPr>
            <a:spLocks/>
          </p:cNvSpPr>
          <p:nvPr/>
        </p:nvSpPr>
        <p:spPr>
          <a:xfrm>
            <a:off x="6778312" y="5740507"/>
            <a:ext cx="1416782" cy="29337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Pilot / MVP</a:t>
            </a:r>
          </a:p>
        </p:txBody>
      </p:sp>
      <p:sp>
        <p:nvSpPr>
          <p:cNvPr id="98" name="Rectángulo: esquinas redondeadas 97">
            <a:extLst>
              <a:ext uri="{FF2B5EF4-FFF2-40B4-BE49-F238E27FC236}">
                <a16:creationId xmlns:a16="http://schemas.microsoft.com/office/drawing/2014/main" id="{019D8938-F3EA-1B36-6C96-8491B2D45C42}"/>
              </a:ext>
            </a:extLst>
          </p:cNvPr>
          <p:cNvSpPr>
            <a:spLocks/>
          </p:cNvSpPr>
          <p:nvPr/>
        </p:nvSpPr>
        <p:spPr>
          <a:xfrm>
            <a:off x="6808729" y="5769949"/>
            <a:ext cx="239343" cy="234487"/>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26" name="Rectángulo: esquinas redondeadas 125">
            <a:extLst>
              <a:ext uri="{FF2B5EF4-FFF2-40B4-BE49-F238E27FC236}">
                <a16:creationId xmlns:a16="http://schemas.microsoft.com/office/drawing/2014/main" id="{7D486B67-D09D-F60A-86BB-5641E1A2A0F1}"/>
              </a:ext>
            </a:extLst>
          </p:cNvPr>
          <p:cNvSpPr>
            <a:spLocks/>
          </p:cNvSpPr>
          <p:nvPr/>
        </p:nvSpPr>
        <p:spPr>
          <a:xfrm>
            <a:off x="6459823" y="2591454"/>
            <a:ext cx="1876652"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Money Management</a:t>
            </a:r>
          </a:p>
        </p:txBody>
      </p:sp>
      <p:sp>
        <p:nvSpPr>
          <p:cNvPr id="127" name="Rectángulo: esquinas redondeadas 126">
            <a:extLst>
              <a:ext uri="{FF2B5EF4-FFF2-40B4-BE49-F238E27FC236}">
                <a16:creationId xmlns:a16="http://schemas.microsoft.com/office/drawing/2014/main" id="{1B36D2CA-4407-C0D0-0D66-D03AED544FCB}"/>
              </a:ext>
            </a:extLst>
          </p:cNvPr>
          <p:cNvSpPr>
            <a:spLocks/>
          </p:cNvSpPr>
          <p:nvPr/>
        </p:nvSpPr>
        <p:spPr>
          <a:xfrm>
            <a:off x="6484491" y="2615682"/>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29" name="Rectángulo: esquinas redondeadas 128">
            <a:extLst>
              <a:ext uri="{FF2B5EF4-FFF2-40B4-BE49-F238E27FC236}">
                <a16:creationId xmlns:a16="http://schemas.microsoft.com/office/drawing/2014/main" id="{E56960D4-DEFC-B3CA-3516-77C1B44E4846}"/>
              </a:ext>
            </a:extLst>
          </p:cNvPr>
          <p:cNvSpPr>
            <a:spLocks/>
          </p:cNvSpPr>
          <p:nvPr/>
        </p:nvSpPr>
        <p:spPr>
          <a:xfrm>
            <a:off x="8402975" y="2591454"/>
            <a:ext cx="2910855"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Connectivity with external systems</a:t>
            </a:r>
          </a:p>
        </p:txBody>
      </p:sp>
      <p:sp>
        <p:nvSpPr>
          <p:cNvPr id="130" name="Rectángulo: esquinas redondeadas 129">
            <a:extLst>
              <a:ext uri="{FF2B5EF4-FFF2-40B4-BE49-F238E27FC236}">
                <a16:creationId xmlns:a16="http://schemas.microsoft.com/office/drawing/2014/main" id="{9F3F2F0E-4BF8-0D87-069C-8A6CFCC436D9}"/>
              </a:ext>
            </a:extLst>
          </p:cNvPr>
          <p:cNvSpPr>
            <a:spLocks/>
          </p:cNvSpPr>
          <p:nvPr/>
        </p:nvSpPr>
        <p:spPr>
          <a:xfrm>
            <a:off x="8427643" y="2615682"/>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11" name="Rectángulo: esquinas redondeadas 110">
            <a:extLst>
              <a:ext uri="{FF2B5EF4-FFF2-40B4-BE49-F238E27FC236}">
                <a16:creationId xmlns:a16="http://schemas.microsoft.com/office/drawing/2014/main" id="{8DD4D069-CDBE-8E64-2495-5E347A0B08A1}"/>
              </a:ext>
            </a:extLst>
          </p:cNvPr>
          <p:cNvSpPr>
            <a:spLocks/>
          </p:cNvSpPr>
          <p:nvPr/>
        </p:nvSpPr>
        <p:spPr>
          <a:xfrm>
            <a:off x="6459823" y="3175238"/>
            <a:ext cx="1257546"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Compliance</a:t>
            </a:r>
            <a:endPar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12" name="Rectángulo: esquinas redondeadas 111">
            <a:extLst>
              <a:ext uri="{FF2B5EF4-FFF2-40B4-BE49-F238E27FC236}">
                <a16:creationId xmlns:a16="http://schemas.microsoft.com/office/drawing/2014/main" id="{2E3FB157-9850-C7AC-A5EC-6957A8E8E071}"/>
              </a:ext>
            </a:extLst>
          </p:cNvPr>
          <p:cNvSpPr>
            <a:spLocks/>
          </p:cNvSpPr>
          <p:nvPr/>
        </p:nvSpPr>
        <p:spPr>
          <a:xfrm>
            <a:off x="6484491" y="3199466"/>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35" name="Rectángulo: esquinas redondeadas 134">
            <a:extLst>
              <a:ext uri="{FF2B5EF4-FFF2-40B4-BE49-F238E27FC236}">
                <a16:creationId xmlns:a16="http://schemas.microsoft.com/office/drawing/2014/main" id="{67C7CDA8-DAA7-6D52-71B6-82936742F06E}"/>
              </a:ext>
            </a:extLst>
          </p:cNvPr>
          <p:cNvSpPr>
            <a:spLocks/>
          </p:cNvSpPr>
          <p:nvPr/>
        </p:nvSpPr>
        <p:spPr>
          <a:xfrm>
            <a:off x="9098739" y="2877962"/>
            <a:ext cx="1912615"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Regulatory Reporting</a:t>
            </a:r>
          </a:p>
        </p:txBody>
      </p:sp>
      <p:sp>
        <p:nvSpPr>
          <p:cNvPr id="136" name="Rectángulo: esquinas redondeadas 135">
            <a:extLst>
              <a:ext uri="{FF2B5EF4-FFF2-40B4-BE49-F238E27FC236}">
                <a16:creationId xmlns:a16="http://schemas.microsoft.com/office/drawing/2014/main" id="{11FCCDF2-061D-8A66-231D-AA3CCC801259}"/>
              </a:ext>
            </a:extLst>
          </p:cNvPr>
          <p:cNvSpPr>
            <a:spLocks/>
          </p:cNvSpPr>
          <p:nvPr/>
        </p:nvSpPr>
        <p:spPr>
          <a:xfrm>
            <a:off x="9123407" y="2902190"/>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41" name="Rectángulo: esquinas redondeadas 140">
            <a:extLst>
              <a:ext uri="{FF2B5EF4-FFF2-40B4-BE49-F238E27FC236}">
                <a16:creationId xmlns:a16="http://schemas.microsoft.com/office/drawing/2014/main" id="{E7199FBB-27CE-54D3-F8F3-43B9346152E7}"/>
              </a:ext>
            </a:extLst>
          </p:cNvPr>
          <p:cNvSpPr>
            <a:spLocks/>
          </p:cNvSpPr>
          <p:nvPr/>
        </p:nvSpPr>
        <p:spPr>
          <a:xfrm>
            <a:off x="9718707" y="2004141"/>
            <a:ext cx="957733"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Lending</a:t>
            </a:r>
          </a:p>
        </p:txBody>
      </p:sp>
      <p:sp>
        <p:nvSpPr>
          <p:cNvPr id="142" name="Rectángulo: esquinas redondeadas 141">
            <a:extLst>
              <a:ext uri="{FF2B5EF4-FFF2-40B4-BE49-F238E27FC236}">
                <a16:creationId xmlns:a16="http://schemas.microsoft.com/office/drawing/2014/main" id="{73858EAD-32D7-F75F-AA36-4960696668BC}"/>
              </a:ext>
            </a:extLst>
          </p:cNvPr>
          <p:cNvSpPr>
            <a:spLocks/>
          </p:cNvSpPr>
          <p:nvPr/>
        </p:nvSpPr>
        <p:spPr>
          <a:xfrm>
            <a:off x="9743375" y="2028369"/>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38" name="Rectángulo: esquinas redondeadas 137">
            <a:extLst>
              <a:ext uri="{FF2B5EF4-FFF2-40B4-BE49-F238E27FC236}">
                <a16:creationId xmlns:a16="http://schemas.microsoft.com/office/drawing/2014/main" id="{45D7FDAC-B211-3495-9356-3D7373121429}"/>
              </a:ext>
            </a:extLst>
          </p:cNvPr>
          <p:cNvSpPr>
            <a:spLocks/>
          </p:cNvSpPr>
          <p:nvPr/>
        </p:nvSpPr>
        <p:spPr>
          <a:xfrm>
            <a:off x="7238786" y="2299562"/>
            <a:ext cx="1912615"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Payments &amp; Transfer</a:t>
            </a:r>
          </a:p>
        </p:txBody>
      </p:sp>
      <p:sp>
        <p:nvSpPr>
          <p:cNvPr id="139" name="Rectángulo: esquinas redondeadas 138">
            <a:extLst>
              <a:ext uri="{FF2B5EF4-FFF2-40B4-BE49-F238E27FC236}">
                <a16:creationId xmlns:a16="http://schemas.microsoft.com/office/drawing/2014/main" id="{AE85DBF4-3618-E341-2EE0-9331BB10D3E7}"/>
              </a:ext>
            </a:extLst>
          </p:cNvPr>
          <p:cNvSpPr>
            <a:spLocks/>
          </p:cNvSpPr>
          <p:nvPr/>
        </p:nvSpPr>
        <p:spPr>
          <a:xfrm>
            <a:off x="7263454" y="2323790"/>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44" name="Rectángulo: esquinas redondeadas 143">
            <a:extLst>
              <a:ext uri="{FF2B5EF4-FFF2-40B4-BE49-F238E27FC236}">
                <a16:creationId xmlns:a16="http://schemas.microsoft.com/office/drawing/2014/main" id="{A31474DA-6AC8-761B-5C89-78C3534377A2}"/>
              </a:ext>
            </a:extLst>
          </p:cNvPr>
          <p:cNvSpPr>
            <a:spLocks/>
          </p:cNvSpPr>
          <p:nvPr/>
        </p:nvSpPr>
        <p:spPr>
          <a:xfrm>
            <a:off x="9216407" y="2299562"/>
            <a:ext cx="1326048"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International</a:t>
            </a:r>
          </a:p>
        </p:txBody>
      </p:sp>
      <p:sp>
        <p:nvSpPr>
          <p:cNvPr id="145" name="Rectángulo: esquinas redondeadas 144">
            <a:extLst>
              <a:ext uri="{FF2B5EF4-FFF2-40B4-BE49-F238E27FC236}">
                <a16:creationId xmlns:a16="http://schemas.microsoft.com/office/drawing/2014/main" id="{3623438A-01D4-004F-6CC1-E3D1CB9F5A90}"/>
              </a:ext>
            </a:extLst>
          </p:cNvPr>
          <p:cNvSpPr>
            <a:spLocks/>
          </p:cNvSpPr>
          <p:nvPr/>
        </p:nvSpPr>
        <p:spPr>
          <a:xfrm>
            <a:off x="9241075" y="2323790"/>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59" name="Rectángulo: esquinas redondeadas 158">
            <a:extLst>
              <a:ext uri="{FF2B5EF4-FFF2-40B4-BE49-F238E27FC236}">
                <a16:creationId xmlns:a16="http://schemas.microsoft.com/office/drawing/2014/main" id="{E8238AF8-031D-0126-69E1-3D096DD71161}"/>
              </a:ext>
            </a:extLst>
          </p:cNvPr>
          <p:cNvSpPr>
            <a:spLocks/>
          </p:cNvSpPr>
          <p:nvPr/>
        </p:nvSpPr>
        <p:spPr>
          <a:xfrm>
            <a:off x="6459823" y="2007670"/>
            <a:ext cx="3209048"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Business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Processes</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Case Management</a:t>
            </a:r>
          </a:p>
        </p:txBody>
      </p:sp>
      <p:sp>
        <p:nvSpPr>
          <p:cNvPr id="160" name="Rectángulo: esquinas redondeadas 159">
            <a:extLst>
              <a:ext uri="{FF2B5EF4-FFF2-40B4-BE49-F238E27FC236}">
                <a16:creationId xmlns:a16="http://schemas.microsoft.com/office/drawing/2014/main" id="{0966042A-EFE0-240C-9528-11E016C1DF70}"/>
              </a:ext>
            </a:extLst>
          </p:cNvPr>
          <p:cNvSpPr>
            <a:spLocks/>
          </p:cNvSpPr>
          <p:nvPr/>
        </p:nvSpPr>
        <p:spPr>
          <a:xfrm>
            <a:off x="6484491" y="2031898"/>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61" name="Rectángulo: esquinas redondeadas 160">
            <a:extLst>
              <a:ext uri="{FF2B5EF4-FFF2-40B4-BE49-F238E27FC236}">
                <a16:creationId xmlns:a16="http://schemas.microsoft.com/office/drawing/2014/main" id="{C0E49578-9441-A11E-4A7C-968B1ED54833}"/>
              </a:ext>
            </a:extLst>
          </p:cNvPr>
          <p:cNvSpPr>
            <a:spLocks/>
          </p:cNvSpPr>
          <p:nvPr/>
        </p:nvSpPr>
        <p:spPr>
          <a:xfrm>
            <a:off x="500976" y="3955774"/>
            <a:ext cx="5435600" cy="2288604"/>
          </a:xfrm>
          <a:prstGeom prst="roundRect">
            <a:avLst>
              <a:gd name="adj" fmla="val 10622"/>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7" name="Rectángulo: esquinas redondeadas 146">
            <a:extLst>
              <a:ext uri="{FF2B5EF4-FFF2-40B4-BE49-F238E27FC236}">
                <a16:creationId xmlns:a16="http://schemas.microsoft.com/office/drawing/2014/main" id="{5A6418BF-4B3C-5062-4FFF-E2D694E48BDD}"/>
              </a:ext>
            </a:extLst>
          </p:cNvPr>
          <p:cNvSpPr>
            <a:spLocks/>
          </p:cNvSpPr>
          <p:nvPr/>
        </p:nvSpPr>
        <p:spPr>
          <a:xfrm>
            <a:off x="7742037" y="3169854"/>
            <a:ext cx="2910854"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Investment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products</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&amp; Distribution</a:t>
            </a:r>
          </a:p>
        </p:txBody>
      </p:sp>
      <p:sp>
        <p:nvSpPr>
          <p:cNvPr id="148" name="Rectángulo: esquinas redondeadas 147">
            <a:extLst>
              <a:ext uri="{FF2B5EF4-FFF2-40B4-BE49-F238E27FC236}">
                <a16:creationId xmlns:a16="http://schemas.microsoft.com/office/drawing/2014/main" id="{3617673A-999E-E274-866D-6F85DD50BC63}"/>
              </a:ext>
            </a:extLst>
          </p:cNvPr>
          <p:cNvSpPr>
            <a:spLocks/>
          </p:cNvSpPr>
          <p:nvPr/>
        </p:nvSpPr>
        <p:spPr>
          <a:xfrm>
            <a:off x="7766705" y="3194082"/>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x</a:t>
            </a:r>
          </a:p>
        </p:txBody>
      </p:sp>
      <p:sp>
        <p:nvSpPr>
          <p:cNvPr id="163" name="Rectángulo: esquinas redondeadas 162">
            <a:extLst>
              <a:ext uri="{FF2B5EF4-FFF2-40B4-BE49-F238E27FC236}">
                <a16:creationId xmlns:a16="http://schemas.microsoft.com/office/drawing/2014/main" id="{C27DEA3E-2D1B-BACE-183D-0BBB9E5792D3}"/>
              </a:ext>
            </a:extLst>
          </p:cNvPr>
          <p:cNvSpPr>
            <a:spLocks/>
          </p:cNvSpPr>
          <p:nvPr/>
        </p:nvSpPr>
        <p:spPr>
          <a:xfrm>
            <a:off x="6459823" y="2883346"/>
            <a:ext cx="2594202"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Structural</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&amp;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Support</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Functions</a:t>
            </a:r>
            <a:endPar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64" name="Rectángulo: esquinas redondeadas 163">
            <a:extLst>
              <a:ext uri="{FF2B5EF4-FFF2-40B4-BE49-F238E27FC236}">
                <a16:creationId xmlns:a16="http://schemas.microsoft.com/office/drawing/2014/main" id="{F458318E-1E85-20C5-466F-EAB0AAC9984E}"/>
              </a:ext>
            </a:extLst>
          </p:cNvPr>
          <p:cNvSpPr>
            <a:spLocks/>
          </p:cNvSpPr>
          <p:nvPr/>
        </p:nvSpPr>
        <p:spPr>
          <a:xfrm>
            <a:off x="6484491" y="2907574"/>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grpSp>
        <p:nvGrpSpPr>
          <p:cNvPr id="3" name="Grupo 2">
            <a:extLst>
              <a:ext uri="{FF2B5EF4-FFF2-40B4-BE49-F238E27FC236}">
                <a16:creationId xmlns:a16="http://schemas.microsoft.com/office/drawing/2014/main" id="{4CA8DAA3-98AB-3F5C-CF06-2C0D511432AE}"/>
              </a:ext>
            </a:extLst>
          </p:cNvPr>
          <p:cNvGrpSpPr>
            <a:grpSpLocks/>
          </p:cNvGrpSpPr>
          <p:nvPr/>
        </p:nvGrpSpPr>
        <p:grpSpPr>
          <a:xfrm>
            <a:off x="6628794" y="809967"/>
            <a:ext cx="908273" cy="309050"/>
            <a:chOff x="3893060" y="4207891"/>
            <a:chExt cx="994982" cy="338554"/>
          </a:xfrm>
        </p:grpSpPr>
        <p:sp>
          <p:nvSpPr>
            <p:cNvPr id="9" name="Rectángulo: esquinas redondeadas 8">
              <a:extLst>
                <a:ext uri="{FF2B5EF4-FFF2-40B4-BE49-F238E27FC236}">
                  <a16:creationId xmlns:a16="http://schemas.microsoft.com/office/drawing/2014/main" id="{81D15F58-1027-B162-545E-3107A1A9488F}"/>
                </a:ext>
              </a:extLst>
            </p:cNvPr>
            <p:cNvSpPr>
              <a:spLocks/>
            </p:cNvSpPr>
            <p:nvPr/>
          </p:nvSpPr>
          <p:spPr>
            <a:xfrm>
              <a:off x="3893060" y="4207891"/>
              <a:ext cx="994982"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CIB </a:t>
              </a:r>
            </a:p>
          </p:txBody>
        </p:sp>
        <p:sp>
          <p:nvSpPr>
            <p:cNvPr id="12" name="Rectángulo: esquinas redondeadas 11">
              <a:extLst>
                <a:ext uri="{FF2B5EF4-FFF2-40B4-BE49-F238E27FC236}">
                  <a16:creationId xmlns:a16="http://schemas.microsoft.com/office/drawing/2014/main" id="{55E8335D-5BBD-B93B-AC56-98F274666E55}"/>
                </a:ext>
              </a:extLst>
            </p:cNvPr>
            <p:cNvSpPr>
              <a:spLocks/>
            </p:cNvSpPr>
            <p:nvPr/>
          </p:nvSpPr>
          <p:spPr>
            <a:xfrm>
              <a:off x="3927652" y="4241867"/>
              <a:ext cx="27620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grpSp>
      <p:sp>
        <p:nvSpPr>
          <p:cNvPr id="186" name="CuadroTexto 185">
            <a:extLst>
              <a:ext uri="{FF2B5EF4-FFF2-40B4-BE49-F238E27FC236}">
                <a16:creationId xmlns:a16="http://schemas.microsoft.com/office/drawing/2014/main" id="{C0B10487-0470-ECCC-EC0E-80104F0E6FF0}"/>
              </a:ext>
            </a:extLst>
          </p:cNvPr>
          <p:cNvSpPr txBox="1">
            <a:spLocks/>
          </p:cNvSpPr>
          <p:nvPr/>
        </p:nvSpPr>
        <p:spPr>
          <a:xfrm>
            <a:off x="6605593" y="729184"/>
            <a:ext cx="2971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x</a:t>
            </a:r>
            <a:endParaRPr kumimoji="0" lang="es-E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32" name="Gráfico 31" descr="Libro cerrado con relleno sólido">
            <a:extLst>
              <a:ext uri="{FF2B5EF4-FFF2-40B4-BE49-F238E27FC236}">
                <a16:creationId xmlns:a16="http://schemas.microsoft.com/office/drawing/2014/main" id="{981EBBD9-8FA2-32CA-9135-4150156B05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9268" y="4754506"/>
            <a:ext cx="474965" cy="474965"/>
          </a:xfrm>
          <a:prstGeom prst="rect">
            <a:avLst/>
          </a:prstGeom>
        </p:spPr>
      </p:pic>
      <p:sp>
        <p:nvSpPr>
          <p:cNvPr id="26" name="Rectángulo: esquinas redondeadas 25">
            <a:extLst>
              <a:ext uri="{FF2B5EF4-FFF2-40B4-BE49-F238E27FC236}">
                <a16:creationId xmlns:a16="http://schemas.microsoft.com/office/drawing/2014/main" id="{F35E1DE0-3A43-3942-7A1C-52775ACA7DF2}"/>
              </a:ext>
            </a:extLst>
          </p:cNvPr>
          <p:cNvSpPr>
            <a:spLocks/>
          </p:cNvSpPr>
          <p:nvPr/>
        </p:nvSpPr>
        <p:spPr>
          <a:xfrm>
            <a:off x="698699" y="5475125"/>
            <a:ext cx="2603801" cy="360648"/>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Asset</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&amp;</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Wealth</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Management</a:t>
            </a:r>
          </a:p>
        </p:txBody>
      </p:sp>
      <p:sp>
        <p:nvSpPr>
          <p:cNvPr id="27" name="Rectángulo: esquinas redondeadas 26">
            <a:extLst>
              <a:ext uri="{FF2B5EF4-FFF2-40B4-BE49-F238E27FC236}">
                <a16:creationId xmlns:a16="http://schemas.microsoft.com/office/drawing/2014/main" id="{6BB57FF2-0AB8-86D6-21A5-8F1209B9BEC0}"/>
              </a:ext>
            </a:extLst>
          </p:cNvPr>
          <p:cNvSpPr>
            <a:spLocks/>
          </p:cNvSpPr>
          <p:nvPr/>
        </p:nvSpPr>
        <p:spPr>
          <a:xfrm>
            <a:off x="749993" y="5547545"/>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4" name="Rectángulo: esquinas redondeadas 23">
            <a:extLst>
              <a:ext uri="{FF2B5EF4-FFF2-40B4-BE49-F238E27FC236}">
                <a16:creationId xmlns:a16="http://schemas.microsoft.com/office/drawing/2014/main" id="{6F5E70B3-8E75-152A-90FE-992F381D5FC4}"/>
              </a:ext>
            </a:extLst>
          </p:cNvPr>
          <p:cNvSpPr>
            <a:spLocks/>
          </p:cNvSpPr>
          <p:nvPr/>
        </p:nvSpPr>
        <p:spPr>
          <a:xfrm>
            <a:off x="2556477" y="4639569"/>
            <a:ext cx="1631929" cy="34254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Capital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Markets</a:t>
            </a:r>
            <a:endPar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7" name="Rectángulo: esquinas redondeadas 36">
            <a:extLst>
              <a:ext uri="{FF2B5EF4-FFF2-40B4-BE49-F238E27FC236}">
                <a16:creationId xmlns:a16="http://schemas.microsoft.com/office/drawing/2014/main" id="{2C87E6FA-5AC9-4884-56B5-AF7B4642E657}"/>
              </a:ext>
            </a:extLst>
          </p:cNvPr>
          <p:cNvSpPr>
            <a:spLocks/>
          </p:cNvSpPr>
          <p:nvPr/>
        </p:nvSpPr>
        <p:spPr>
          <a:xfrm>
            <a:off x="698699" y="4641562"/>
            <a:ext cx="177780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Corporate</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Banking</a:t>
            </a:r>
          </a:p>
        </p:txBody>
      </p:sp>
      <p:sp>
        <p:nvSpPr>
          <p:cNvPr id="52" name="Rectángulo: esquinas redondeadas 51">
            <a:extLst>
              <a:ext uri="{FF2B5EF4-FFF2-40B4-BE49-F238E27FC236}">
                <a16:creationId xmlns:a16="http://schemas.microsoft.com/office/drawing/2014/main" id="{8863911A-E432-18C7-F4D2-F63AB052B839}"/>
              </a:ext>
            </a:extLst>
          </p:cNvPr>
          <p:cNvSpPr>
            <a:spLocks/>
          </p:cNvSpPr>
          <p:nvPr/>
        </p:nvSpPr>
        <p:spPr>
          <a:xfrm>
            <a:off x="698699" y="5062844"/>
            <a:ext cx="1356197"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Payments</a:t>
            </a:r>
          </a:p>
        </p:txBody>
      </p:sp>
      <p:sp>
        <p:nvSpPr>
          <p:cNvPr id="55" name="Rectángulo: esquinas redondeadas 54">
            <a:extLst>
              <a:ext uri="{FF2B5EF4-FFF2-40B4-BE49-F238E27FC236}">
                <a16:creationId xmlns:a16="http://schemas.microsoft.com/office/drawing/2014/main" id="{0FABD836-FEB4-DA34-4588-DABA5CE5B75C}"/>
              </a:ext>
            </a:extLst>
          </p:cNvPr>
          <p:cNvSpPr>
            <a:spLocks/>
          </p:cNvSpPr>
          <p:nvPr/>
        </p:nvSpPr>
        <p:spPr>
          <a:xfrm>
            <a:off x="2140967" y="5062844"/>
            <a:ext cx="991906"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Retail</a:t>
            </a:r>
          </a:p>
        </p:txBody>
      </p:sp>
      <p:sp>
        <p:nvSpPr>
          <p:cNvPr id="58" name="Rectángulo: esquinas redondeadas 57">
            <a:extLst>
              <a:ext uri="{FF2B5EF4-FFF2-40B4-BE49-F238E27FC236}">
                <a16:creationId xmlns:a16="http://schemas.microsoft.com/office/drawing/2014/main" id="{EEFEC316-F34A-90ED-975F-57F419BCDB0C}"/>
              </a:ext>
            </a:extLst>
          </p:cNvPr>
          <p:cNvSpPr>
            <a:spLocks/>
          </p:cNvSpPr>
          <p:nvPr/>
        </p:nvSpPr>
        <p:spPr>
          <a:xfrm>
            <a:off x="3213091" y="5063574"/>
            <a:ext cx="1909674"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Consumer</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Finance</a:t>
            </a:r>
            <a:endPar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1" name="Rectángulo: esquinas redondeadas 60">
            <a:extLst>
              <a:ext uri="{FF2B5EF4-FFF2-40B4-BE49-F238E27FC236}">
                <a16:creationId xmlns:a16="http://schemas.microsoft.com/office/drawing/2014/main" id="{5267BBFC-B6E2-F442-7A59-761483D09DB0}"/>
              </a:ext>
            </a:extLst>
          </p:cNvPr>
          <p:cNvSpPr>
            <a:spLocks/>
          </p:cNvSpPr>
          <p:nvPr/>
        </p:nvSpPr>
        <p:spPr>
          <a:xfrm>
            <a:off x="4255566" y="4641562"/>
            <a:ext cx="1321369"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Commercial</a:t>
            </a:r>
          </a:p>
        </p:txBody>
      </p:sp>
      <p:sp>
        <p:nvSpPr>
          <p:cNvPr id="81" name="CuadroTexto 80">
            <a:extLst>
              <a:ext uri="{FF2B5EF4-FFF2-40B4-BE49-F238E27FC236}">
                <a16:creationId xmlns:a16="http://schemas.microsoft.com/office/drawing/2014/main" id="{37F7B407-D992-63B7-4ED4-235CE4F66BB9}"/>
              </a:ext>
            </a:extLst>
          </p:cNvPr>
          <p:cNvSpPr txBox="1">
            <a:spLocks/>
          </p:cNvSpPr>
          <p:nvPr/>
        </p:nvSpPr>
        <p:spPr>
          <a:xfrm>
            <a:off x="639660" y="820415"/>
            <a:ext cx="6149451" cy="338554"/>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Fill in the information by marking an 'X' as in the example:</a:t>
            </a:r>
          </a:p>
        </p:txBody>
      </p:sp>
      <p:sp>
        <p:nvSpPr>
          <p:cNvPr id="78" name="CuadroTexto 77">
            <a:extLst>
              <a:ext uri="{FF2B5EF4-FFF2-40B4-BE49-F238E27FC236}">
                <a16:creationId xmlns:a16="http://schemas.microsoft.com/office/drawing/2014/main" id="{2F749CC5-7FF7-CF30-87E4-24BF2A65C440}"/>
              </a:ext>
            </a:extLst>
          </p:cNvPr>
          <p:cNvSpPr txBox="1">
            <a:spLocks/>
          </p:cNvSpPr>
          <p:nvPr/>
        </p:nvSpPr>
        <p:spPr>
          <a:xfrm>
            <a:off x="508000" y="6515216"/>
            <a:ext cx="7877176" cy="276999"/>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You can see the representation of this data (as an example) in slide 4.</a:t>
            </a:r>
            <a:endParaRPr kumimoji="0" lang="es-E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51" name="Rectángulo: esquinas redondeadas 50">
            <a:extLst>
              <a:ext uri="{FF2B5EF4-FFF2-40B4-BE49-F238E27FC236}">
                <a16:creationId xmlns:a16="http://schemas.microsoft.com/office/drawing/2014/main" id="{A0F4E15A-9C14-95F8-DAD9-252E52CD27C4}"/>
              </a:ext>
            </a:extLst>
          </p:cNvPr>
          <p:cNvSpPr>
            <a:spLocks/>
          </p:cNvSpPr>
          <p:nvPr/>
        </p:nvSpPr>
        <p:spPr>
          <a:xfrm>
            <a:off x="3384970" y="1982215"/>
            <a:ext cx="1089449"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Europe</a:t>
            </a:r>
            <a:endPar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79" name="Rectángulo: esquinas redondeadas 78">
            <a:extLst>
              <a:ext uri="{FF2B5EF4-FFF2-40B4-BE49-F238E27FC236}">
                <a16:creationId xmlns:a16="http://schemas.microsoft.com/office/drawing/2014/main" id="{185E4E02-05BE-E5FB-FD4C-5F1CDFB1F66E}"/>
              </a:ext>
            </a:extLst>
          </p:cNvPr>
          <p:cNvSpPr>
            <a:spLocks/>
          </p:cNvSpPr>
          <p:nvPr/>
        </p:nvSpPr>
        <p:spPr>
          <a:xfrm>
            <a:off x="3416547" y="2013230"/>
            <a:ext cx="252136"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83" name="Rectángulo: esquinas redondeadas 82">
            <a:extLst>
              <a:ext uri="{FF2B5EF4-FFF2-40B4-BE49-F238E27FC236}">
                <a16:creationId xmlns:a16="http://schemas.microsoft.com/office/drawing/2014/main" id="{1813A7E3-083B-3CEB-927F-3B5CE1B05663}"/>
              </a:ext>
            </a:extLst>
          </p:cNvPr>
          <p:cNvSpPr>
            <a:spLocks/>
          </p:cNvSpPr>
          <p:nvPr/>
        </p:nvSpPr>
        <p:spPr>
          <a:xfrm>
            <a:off x="7902386" y="4132112"/>
            <a:ext cx="675759"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AI</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84" name="Rectángulo: esquinas redondeadas 83">
            <a:extLst>
              <a:ext uri="{FF2B5EF4-FFF2-40B4-BE49-F238E27FC236}">
                <a16:creationId xmlns:a16="http://schemas.microsoft.com/office/drawing/2014/main" id="{DA91E7B0-D25C-7E3F-69BA-85DD4AC5AE2C}"/>
              </a:ext>
            </a:extLst>
          </p:cNvPr>
          <p:cNvSpPr>
            <a:spLocks/>
          </p:cNvSpPr>
          <p:nvPr/>
        </p:nvSpPr>
        <p:spPr>
          <a:xfrm>
            <a:off x="7933963" y="4163127"/>
            <a:ext cx="252136"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x</a:t>
            </a:r>
          </a:p>
        </p:txBody>
      </p:sp>
      <p:sp>
        <p:nvSpPr>
          <p:cNvPr id="92" name="Rectángulo: esquinas redondeadas 91">
            <a:extLst>
              <a:ext uri="{FF2B5EF4-FFF2-40B4-BE49-F238E27FC236}">
                <a16:creationId xmlns:a16="http://schemas.microsoft.com/office/drawing/2014/main" id="{F76849A6-CFB5-49DB-EBA7-26E36CA7C279}"/>
              </a:ext>
            </a:extLst>
          </p:cNvPr>
          <p:cNvSpPr>
            <a:spLocks/>
          </p:cNvSpPr>
          <p:nvPr/>
        </p:nvSpPr>
        <p:spPr>
          <a:xfrm>
            <a:off x="8840938" y="4132112"/>
            <a:ext cx="1046939"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Others</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99" name="Rectángulo: esquinas redondeadas 98">
            <a:extLst>
              <a:ext uri="{FF2B5EF4-FFF2-40B4-BE49-F238E27FC236}">
                <a16:creationId xmlns:a16="http://schemas.microsoft.com/office/drawing/2014/main" id="{7071F499-7C7E-0C5F-DDCC-F7B0C45978BC}"/>
              </a:ext>
            </a:extLst>
          </p:cNvPr>
          <p:cNvSpPr>
            <a:spLocks/>
          </p:cNvSpPr>
          <p:nvPr/>
        </p:nvSpPr>
        <p:spPr>
          <a:xfrm>
            <a:off x="8872515" y="4163127"/>
            <a:ext cx="252136"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68" name="Rectángulo: esquinas redondeadas 67">
            <a:extLst>
              <a:ext uri="{FF2B5EF4-FFF2-40B4-BE49-F238E27FC236}">
                <a16:creationId xmlns:a16="http://schemas.microsoft.com/office/drawing/2014/main" id="{8D78D616-E047-E711-122E-BB96B31F0F68}"/>
              </a:ext>
            </a:extLst>
          </p:cNvPr>
          <p:cNvSpPr>
            <a:spLocks/>
          </p:cNvSpPr>
          <p:nvPr/>
        </p:nvSpPr>
        <p:spPr>
          <a:xfrm>
            <a:off x="749993" y="5132990"/>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70" name="Rectángulo: esquinas redondeadas 69">
            <a:extLst>
              <a:ext uri="{FF2B5EF4-FFF2-40B4-BE49-F238E27FC236}">
                <a16:creationId xmlns:a16="http://schemas.microsoft.com/office/drawing/2014/main" id="{AADAE06F-D501-E4D8-EA0C-2343798BC586}"/>
              </a:ext>
            </a:extLst>
          </p:cNvPr>
          <p:cNvSpPr>
            <a:spLocks/>
          </p:cNvSpPr>
          <p:nvPr/>
        </p:nvSpPr>
        <p:spPr>
          <a:xfrm>
            <a:off x="749993" y="4711467"/>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0" name="Rectángulo: esquinas redondeadas 99">
            <a:extLst>
              <a:ext uri="{FF2B5EF4-FFF2-40B4-BE49-F238E27FC236}">
                <a16:creationId xmlns:a16="http://schemas.microsoft.com/office/drawing/2014/main" id="{DE6CB881-050E-EAFA-755D-3082C42642F3}"/>
              </a:ext>
            </a:extLst>
          </p:cNvPr>
          <p:cNvSpPr>
            <a:spLocks/>
          </p:cNvSpPr>
          <p:nvPr/>
        </p:nvSpPr>
        <p:spPr>
          <a:xfrm>
            <a:off x="2630818" y="4711467"/>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1" name="Rectángulo: esquinas redondeadas 100">
            <a:extLst>
              <a:ext uri="{FF2B5EF4-FFF2-40B4-BE49-F238E27FC236}">
                <a16:creationId xmlns:a16="http://schemas.microsoft.com/office/drawing/2014/main" id="{66B1D18A-C654-F320-2521-5132168B0906}"/>
              </a:ext>
            </a:extLst>
          </p:cNvPr>
          <p:cNvSpPr>
            <a:spLocks/>
          </p:cNvSpPr>
          <p:nvPr/>
        </p:nvSpPr>
        <p:spPr>
          <a:xfrm>
            <a:off x="2195242" y="5132990"/>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2" name="Rectángulo: esquinas redondeadas 101">
            <a:extLst>
              <a:ext uri="{FF2B5EF4-FFF2-40B4-BE49-F238E27FC236}">
                <a16:creationId xmlns:a16="http://schemas.microsoft.com/office/drawing/2014/main" id="{F4BCD12D-0A86-8633-62D4-A001A2D9BA06}"/>
              </a:ext>
            </a:extLst>
          </p:cNvPr>
          <p:cNvSpPr>
            <a:spLocks/>
          </p:cNvSpPr>
          <p:nvPr/>
        </p:nvSpPr>
        <p:spPr>
          <a:xfrm>
            <a:off x="3263932" y="5132990"/>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3" name="Rectángulo: esquinas redondeadas 102">
            <a:extLst>
              <a:ext uri="{FF2B5EF4-FFF2-40B4-BE49-F238E27FC236}">
                <a16:creationId xmlns:a16="http://schemas.microsoft.com/office/drawing/2014/main" id="{F8E05386-4C6E-AE70-0E0A-C650DBBC12EE}"/>
              </a:ext>
            </a:extLst>
          </p:cNvPr>
          <p:cNvSpPr>
            <a:spLocks/>
          </p:cNvSpPr>
          <p:nvPr/>
        </p:nvSpPr>
        <p:spPr>
          <a:xfrm>
            <a:off x="4305414" y="4711467"/>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7" name="Rectángulo: esquinas redondeadas 106">
            <a:extLst>
              <a:ext uri="{FF2B5EF4-FFF2-40B4-BE49-F238E27FC236}">
                <a16:creationId xmlns:a16="http://schemas.microsoft.com/office/drawing/2014/main" id="{3805D863-1B2A-2C93-94B2-C656522E2665}"/>
              </a:ext>
            </a:extLst>
          </p:cNvPr>
          <p:cNvSpPr>
            <a:spLocks/>
          </p:cNvSpPr>
          <p:nvPr/>
        </p:nvSpPr>
        <p:spPr>
          <a:xfrm>
            <a:off x="8286035" y="5264128"/>
            <a:ext cx="1901307" cy="29337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In </a:t>
            </a: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Development</a:t>
            </a:r>
            <a:endPar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08" name="Rectángulo: esquinas redondeadas 107">
            <a:extLst>
              <a:ext uri="{FF2B5EF4-FFF2-40B4-BE49-F238E27FC236}">
                <a16:creationId xmlns:a16="http://schemas.microsoft.com/office/drawing/2014/main" id="{264FFADF-71EE-1637-A620-5662FB6686C0}"/>
              </a:ext>
            </a:extLst>
          </p:cNvPr>
          <p:cNvSpPr>
            <a:spLocks/>
          </p:cNvSpPr>
          <p:nvPr/>
        </p:nvSpPr>
        <p:spPr>
          <a:xfrm>
            <a:off x="8322868" y="5292365"/>
            <a:ext cx="255277" cy="234487"/>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13" name="Rectángulo: esquinas redondeadas 112">
            <a:extLst>
              <a:ext uri="{FF2B5EF4-FFF2-40B4-BE49-F238E27FC236}">
                <a16:creationId xmlns:a16="http://schemas.microsoft.com/office/drawing/2014/main" id="{80A4EFDF-0C7B-C3D8-92E2-011907336FDE}"/>
              </a:ext>
            </a:extLst>
          </p:cNvPr>
          <p:cNvSpPr>
            <a:spLocks/>
          </p:cNvSpPr>
          <p:nvPr/>
        </p:nvSpPr>
        <p:spPr>
          <a:xfrm>
            <a:off x="8578145" y="5740991"/>
            <a:ext cx="1548774" cy="29337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Productive</a:t>
            </a:r>
          </a:p>
        </p:txBody>
      </p:sp>
      <p:sp>
        <p:nvSpPr>
          <p:cNvPr id="114" name="Rectángulo: esquinas redondeadas 113">
            <a:extLst>
              <a:ext uri="{FF2B5EF4-FFF2-40B4-BE49-F238E27FC236}">
                <a16:creationId xmlns:a16="http://schemas.microsoft.com/office/drawing/2014/main" id="{A5A4D13D-C807-4801-7632-3B567228417B}"/>
              </a:ext>
            </a:extLst>
          </p:cNvPr>
          <p:cNvSpPr>
            <a:spLocks/>
          </p:cNvSpPr>
          <p:nvPr/>
        </p:nvSpPr>
        <p:spPr>
          <a:xfrm>
            <a:off x="8617238" y="5769949"/>
            <a:ext cx="255277" cy="234487"/>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x</a:t>
            </a:r>
          </a:p>
        </p:txBody>
      </p:sp>
      <p:pic>
        <p:nvPicPr>
          <p:cNvPr id="15" name="Gráfico 14" descr="Marcador con relleno sólido">
            <a:extLst>
              <a:ext uri="{FF2B5EF4-FFF2-40B4-BE49-F238E27FC236}">
                <a16:creationId xmlns:a16="http://schemas.microsoft.com/office/drawing/2014/main" id="{AE680F8D-0EC8-0311-C9D4-26EEC0D5DA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40129" y="3768121"/>
            <a:ext cx="404974" cy="404974"/>
          </a:xfrm>
          <a:prstGeom prst="rect">
            <a:avLst/>
          </a:prstGeom>
        </p:spPr>
      </p:pic>
      <p:sp>
        <p:nvSpPr>
          <p:cNvPr id="7" name="Rectángulo: esquinas redondeadas 6">
            <a:extLst>
              <a:ext uri="{FF2B5EF4-FFF2-40B4-BE49-F238E27FC236}">
                <a16:creationId xmlns:a16="http://schemas.microsoft.com/office/drawing/2014/main" id="{A4658AF4-B0ED-850A-88DF-9438E9A6346A}"/>
              </a:ext>
            </a:extLst>
          </p:cNvPr>
          <p:cNvSpPr>
            <a:spLocks/>
          </p:cNvSpPr>
          <p:nvPr/>
        </p:nvSpPr>
        <p:spPr>
          <a:xfrm>
            <a:off x="6459823" y="2299562"/>
            <a:ext cx="712502"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Risk</a:t>
            </a:r>
            <a:endPar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7" name="Rectángulo: esquinas redondeadas 16">
            <a:extLst>
              <a:ext uri="{FF2B5EF4-FFF2-40B4-BE49-F238E27FC236}">
                <a16:creationId xmlns:a16="http://schemas.microsoft.com/office/drawing/2014/main" id="{B2512C2E-7788-E5C7-03C0-AD652607A588}"/>
              </a:ext>
            </a:extLst>
          </p:cNvPr>
          <p:cNvSpPr>
            <a:spLocks/>
          </p:cNvSpPr>
          <p:nvPr/>
        </p:nvSpPr>
        <p:spPr>
          <a:xfrm>
            <a:off x="6484491" y="2323790"/>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1" name="Rectángulo: esquinas redondeadas 20">
            <a:extLst>
              <a:ext uri="{FF2B5EF4-FFF2-40B4-BE49-F238E27FC236}">
                <a16:creationId xmlns:a16="http://schemas.microsoft.com/office/drawing/2014/main" id="{77D407F4-64C4-D97D-67CC-0B7BFD4672F6}"/>
              </a:ext>
            </a:extLst>
          </p:cNvPr>
          <p:cNvSpPr>
            <a:spLocks/>
          </p:cNvSpPr>
          <p:nvPr/>
        </p:nvSpPr>
        <p:spPr>
          <a:xfrm>
            <a:off x="3385230" y="5473724"/>
            <a:ext cx="1458374" cy="36064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Innovation</a:t>
            </a:r>
          </a:p>
        </p:txBody>
      </p:sp>
      <p:sp>
        <p:nvSpPr>
          <p:cNvPr id="22" name="Rectángulo: esquinas redondeadas 21">
            <a:extLst>
              <a:ext uri="{FF2B5EF4-FFF2-40B4-BE49-F238E27FC236}">
                <a16:creationId xmlns:a16="http://schemas.microsoft.com/office/drawing/2014/main" id="{2E464F36-7211-7BFD-4402-D148E1CBBBA0}"/>
              </a:ext>
            </a:extLst>
          </p:cNvPr>
          <p:cNvSpPr>
            <a:spLocks/>
          </p:cNvSpPr>
          <p:nvPr/>
        </p:nvSpPr>
        <p:spPr>
          <a:xfrm>
            <a:off x="3436071" y="5554115"/>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x</a:t>
            </a:r>
          </a:p>
        </p:txBody>
      </p:sp>
      <p:sp>
        <p:nvSpPr>
          <p:cNvPr id="28" name="Rectángulo: esquinas redondeadas 27">
            <a:extLst>
              <a:ext uri="{FF2B5EF4-FFF2-40B4-BE49-F238E27FC236}">
                <a16:creationId xmlns:a16="http://schemas.microsoft.com/office/drawing/2014/main" id="{3015C007-09D1-B382-FC4D-41CA64EBEE41}"/>
              </a:ext>
            </a:extLst>
          </p:cNvPr>
          <p:cNvSpPr>
            <a:spLocks/>
          </p:cNvSpPr>
          <p:nvPr/>
        </p:nvSpPr>
        <p:spPr>
          <a:xfrm>
            <a:off x="10726267" y="2004141"/>
            <a:ext cx="718021"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CRM</a:t>
            </a:r>
          </a:p>
        </p:txBody>
      </p:sp>
      <p:sp>
        <p:nvSpPr>
          <p:cNvPr id="29" name="Rectángulo: esquinas redondeadas 28">
            <a:extLst>
              <a:ext uri="{FF2B5EF4-FFF2-40B4-BE49-F238E27FC236}">
                <a16:creationId xmlns:a16="http://schemas.microsoft.com/office/drawing/2014/main" id="{351E0887-E340-504E-4CA2-8EFE999E6825}"/>
              </a:ext>
            </a:extLst>
          </p:cNvPr>
          <p:cNvSpPr>
            <a:spLocks/>
          </p:cNvSpPr>
          <p:nvPr/>
        </p:nvSpPr>
        <p:spPr>
          <a:xfrm>
            <a:off x="10750935" y="2028369"/>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30" name="Rectángulo 29">
            <a:extLst>
              <a:ext uri="{FF2B5EF4-FFF2-40B4-BE49-F238E27FC236}">
                <a16:creationId xmlns:a16="http://schemas.microsoft.com/office/drawing/2014/main" id="{2AEB7BF2-CF37-C09E-AA42-159725525178}"/>
              </a:ext>
            </a:extLst>
          </p:cNvPr>
          <p:cNvSpPr/>
          <p:nvPr/>
        </p:nvSpPr>
        <p:spPr>
          <a:xfrm>
            <a:off x="-1" y="3315"/>
            <a:ext cx="11544301"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i="1">
                <a:solidFill>
                  <a:srgbClr val="A98DA8"/>
                </a:solidFill>
                <a:latin typeface="Poppins" panose="00000500000000000000" pitchFamily="2" charset="0"/>
                <a:cs typeface="Poppins" panose="00000500000000000000" pitchFamily="2" charset="0"/>
              </a:rPr>
              <a:t>EXAMPLE OF A COMPLETED FORM &gt; </a:t>
            </a:r>
            <a:r>
              <a:rPr kumimoji="0" lang="en-US"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SECTION 3 – CATALOGUING AND FILTERING CASES</a:t>
            </a:r>
            <a:endParaRPr kumimoji="0" lang="es-ES" sz="20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1" name="Triángulo rectángulo 30">
            <a:extLst>
              <a:ext uri="{FF2B5EF4-FFF2-40B4-BE49-F238E27FC236}">
                <a16:creationId xmlns:a16="http://schemas.microsoft.com/office/drawing/2014/main" id="{644022DC-6E61-E54B-364B-D86B7CFC6CF6}"/>
              </a:ext>
            </a:extLst>
          </p:cNvPr>
          <p:cNvSpPr/>
          <p:nvPr/>
        </p:nvSpPr>
        <p:spPr>
          <a:xfrm flipV="1">
            <a:off x="11543193"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5920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250616B7-B3F9-6D09-C106-4FC3D34845E8}"/>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FB74D72A-0D38-4E64-F489-FB18ED127D8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9A01FBDE-0BAA-D1FE-0037-E95F061FEB7F}"/>
              </a:ext>
            </a:extLst>
          </p:cNvPr>
          <p:cNvSpPr txBox="1">
            <a:spLocks/>
          </p:cNvSpPr>
          <p:nvPr/>
        </p:nvSpPr>
        <p:spPr>
          <a:xfrm>
            <a:off x="508001" y="818310"/>
            <a:ext cx="84455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This data appears in the use case tab but is not available for filtering.</a:t>
            </a:r>
            <a:endParaRPr kumimoji="0" lang="es-E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7" name="Rectángulo: esquinas redondeadas 36">
            <a:extLst>
              <a:ext uri="{FF2B5EF4-FFF2-40B4-BE49-F238E27FC236}">
                <a16:creationId xmlns:a16="http://schemas.microsoft.com/office/drawing/2014/main" id="{A597EC89-3387-F620-9E80-73FF0D7476D8}"/>
              </a:ext>
            </a:extLst>
          </p:cNvPr>
          <p:cNvSpPr>
            <a:spLocks/>
          </p:cNvSpPr>
          <p:nvPr/>
        </p:nvSpPr>
        <p:spPr>
          <a:xfrm>
            <a:off x="520700" y="2948265"/>
            <a:ext cx="5435600" cy="1458346"/>
          </a:xfrm>
          <a:prstGeom prst="roundRect">
            <a:avLst>
              <a:gd name="adj" fmla="val 118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CuadroTexto 37">
            <a:extLst>
              <a:ext uri="{FF2B5EF4-FFF2-40B4-BE49-F238E27FC236}">
                <a16:creationId xmlns:a16="http://schemas.microsoft.com/office/drawing/2014/main" id="{66A31FDB-5A53-B939-82EC-4138A693BE03}"/>
              </a:ext>
            </a:extLst>
          </p:cNvPr>
          <p:cNvSpPr txBox="1">
            <a:spLocks/>
          </p:cNvSpPr>
          <p:nvPr/>
        </p:nvSpPr>
        <p:spPr>
          <a:xfrm>
            <a:off x="667509" y="3120126"/>
            <a:ext cx="527925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Maturity</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level</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1" name="CuadroTexto 30">
            <a:extLst>
              <a:ext uri="{FF2B5EF4-FFF2-40B4-BE49-F238E27FC236}">
                <a16:creationId xmlns:a16="http://schemas.microsoft.com/office/drawing/2014/main" id="{05F485EC-899B-994E-5608-A62D67A54D24}"/>
              </a:ext>
            </a:extLst>
          </p:cNvPr>
          <p:cNvSpPr txBox="1">
            <a:spLocks/>
          </p:cNvSpPr>
          <p:nvPr/>
        </p:nvSpPr>
        <p:spPr>
          <a:xfrm>
            <a:off x="697688" y="4782350"/>
            <a:ext cx="508715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Clients</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2" name="Rectángulo: esquinas redondeadas 31">
            <a:extLst>
              <a:ext uri="{FF2B5EF4-FFF2-40B4-BE49-F238E27FC236}">
                <a16:creationId xmlns:a16="http://schemas.microsoft.com/office/drawing/2014/main" id="{F2679F64-F665-9556-6735-4BAD03043DED}"/>
              </a:ext>
            </a:extLst>
          </p:cNvPr>
          <p:cNvSpPr>
            <a:spLocks/>
          </p:cNvSpPr>
          <p:nvPr/>
        </p:nvSpPr>
        <p:spPr>
          <a:xfrm>
            <a:off x="511164" y="4641840"/>
            <a:ext cx="5435600" cy="1458346"/>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3" name="Rectángulo: esquinas redondeadas 42">
            <a:extLst>
              <a:ext uri="{FF2B5EF4-FFF2-40B4-BE49-F238E27FC236}">
                <a16:creationId xmlns:a16="http://schemas.microsoft.com/office/drawing/2014/main" id="{42467873-2C88-A9D9-820A-170579D744DB}"/>
              </a:ext>
            </a:extLst>
          </p:cNvPr>
          <p:cNvSpPr>
            <a:spLocks/>
          </p:cNvSpPr>
          <p:nvPr/>
        </p:nvSpPr>
        <p:spPr>
          <a:xfrm>
            <a:off x="4365138" y="5282898"/>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N/A</a:t>
            </a:r>
            <a:endParaRPr kumimoji="0" lang="es-ES" sz="10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46" name="Rectángulo: esquinas redondeadas 45">
            <a:extLst>
              <a:ext uri="{FF2B5EF4-FFF2-40B4-BE49-F238E27FC236}">
                <a16:creationId xmlns:a16="http://schemas.microsoft.com/office/drawing/2014/main" id="{A291BA8D-D902-B59D-45D2-458025430FA6}"/>
              </a:ext>
            </a:extLst>
          </p:cNvPr>
          <p:cNvSpPr>
            <a:spLocks/>
          </p:cNvSpPr>
          <p:nvPr/>
        </p:nvSpPr>
        <p:spPr>
          <a:xfrm>
            <a:off x="3298338" y="5282898"/>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N/A</a:t>
            </a:r>
            <a:endParaRPr kumimoji="0" lang="es-ES" sz="10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49" name="Rectángulo: esquinas redondeadas 48">
            <a:extLst>
              <a:ext uri="{FF2B5EF4-FFF2-40B4-BE49-F238E27FC236}">
                <a16:creationId xmlns:a16="http://schemas.microsoft.com/office/drawing/2014/main" id="{96627DE7-3F01-FB99-9AC5-9B917A95011A}"/>
              </a:ext>
            </a:extLst>
          </p:cNvPr>
          <p:cNvSpPr>
            <a:spLocks/>
          </p:cNvSpPr>
          <p:nvPr/>
        </p:nvSpPr>
        <p:spPr>
          <a:xfrm>
            <a:off x="2231538" y="5282898"/>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Sabadell</a:t>
            </a:r>
          </a:p>
        </p:txBody>
      </p:sp>
      <p:sp>
        <p:nvSpPr>
          <p:cNvPr id="52" name="Rectángulo: esquinas redondeadas 51">
            <a:extLst>
              <a:ext uri="{FF2B5EF4-FFF2-40B4-BE49-F238E27FC236}">
                <a16:creationId xmlns:a16="http://schemas.microsoft.com/office/drawing/2014/main" id="{7B1BB672-1794-47F6-A823-EE87C6D5F846}"/>
              </a:ext>
            </a:extLst>
          </p:cNvPr>
          <p:cNvSpPr>
            <a:spLocks/>
          </p:cNvSpPr>
          <p:nvPr/>
        </p:nvSpPr>
        <p:spPr>
          <a:xfrm>
            <a:off x="1164738" y="5282898"/>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Bankinter</a:t>
            </a:r>
            <a:endParaRPr kumimoji="0" lang="es-ES" sz="10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79" name="CuadroTexto 178">
            <a:extLst>
              <a:ext uri="{FF2B5EF4-FFF2-40B4-BE49-F238E27FC236}">
                <a16:creationId xmlns:a16="http://schemas.microsoft.com/office/drawing/2014/main" id="{F2948ECA-E34B-CDB4-3BCF-8715C42C1FFE}"/>
              </a:ext>
            </a:extLst>
          </p:cNvPr>
          <p:cNvSpPr txBox="1">
            <a:spLocks/>
          </p:cNvSpPr>
          <p:nvPr/>
        </p:nvSpPr>
        <p:spPr>
          <a:xfrm>
            <a:off x="6422225" y="1486987"/>
            <a:ext cx="508715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Technologies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used</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80" name="Rectángulo: esquinas redondeadas 179">
            <a:extLst>
              <a:ext uri="{FF2B5EF4-FFF2-40B4-BE49-F238E27FC236}">
                <a16:creationId xmlns:a16="http://schemas.microsoft.com/office/drawing/2014/main" id="{67DCB1DD-6061-BA09-9414-50A45D3BD4AE}"/>
              </a:ext>
            </a:extLst>
          </p:cNvPr>
          <p:cNvSpPr>
            <a:spLocks/>
          </p:cNvSpPr>
          <p:nvPr/>
        </p:nvSpPr>
        <p:spPr>
          <a:xfrm>
            <a:off x="6235701" y="1346477"/>
            <a:ext cx="5435600" cy="1458346"/>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1" name="Rectángulo: esquinas redondeadas 180">
            <a:extLst>
              <a:ext uri="{FF2B5EF4-FFF2-40B4-BE49-F238E27FC236}">
                <a16:creationId xmlns:a16="http://schemas.microsoft.com/office/drawing/2014/main" id="{A1AC6236-674A-6F83-43FB-224B45DA42A5}"/>
              </a:ext>
            </a:extLst>
          </p:cNvPr>
          <p:cNvSpPr>
            <a:spLocks/>
          </p:cNvSpPr>
          <p:nvPr/>
        </p:nvSpPr>
        <p:spPr>
          <a:xfrm>
            <a:off x="10045955" y="1987535"/>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N/A</a:t>
            </a:r>
            <a:endParaRPr kumimoji="0" lang="es-ES" sz="10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82" name="Rectángulo: esquinas redondeadas 181">
            <a:extLst>
              <a:ext uri="{FF2B5EF4-FFF2-40B4-BE49-F238E27FC236}">
                <a16:creationId xmlns:a16="http://schemas.microsoft.com/office/drawing/2014/main" id="{177C2D83-BD2C-F975-5F20-93592E440FD0}"/>
              </a:ext>
            </a:extLst>
          </p:cNvPr>
          <p:cNvSpPr>
            <a:spLocks/>
          </p:cNvSpPr>
          <p:nvPr/>
        </p:nvSpPr>
        <p:spPr>
          <a:xfrm>
            <a:off x="8979155" y="1987535"/>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Video </a:t>
            </a:r>
            <a:r>
              <a:rPr kumimoji="0" lang="es-ES" sz="600" b="1" i="0" u="sng"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Production</a:t>
            </a:r>
            <a:r>
              <a:rPr kumimoji="0" lang="es-ES" sz="6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Tools</a:t>
            </a:r>
          </a:p>
        </p:txBody>
      </p:sp>
      <p:sp>
        <p:nvSpPr>
          <p:cNvPr id="183" name="Rectángulo: esquinas redondeadas 182">
            <a:extLst>
              <a:ext uri="{FF2B5EF4-FFF2-40B4-BE49-F238E27FC236}">
                <a16:creationId xmlns:a16="http://schemas.microsoft.com/office/drawing/2014/main" id="{6C596593-82CB-F12B-FA5E-C31BE984E5F3}"/>
              </a:ext>
            </a:extLst>
          </p:cNvPr>
          <p:cNvSpPr>
            <a:spLocks/>
          </p:cNvSpPr>
          <p:nvPr/>
        </p:nvSpPr>
        <p:spPr>
          <a:xfrm>
            <a:off x="7912355" y="1987535"/>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TTS Avatar</a:t>
            </a:r>
          </a:p>
        </p:txBody>
      </p:sp>
      <p:sp>
        <p:nvSpPr>
          <p:cNvPr id="184" name="Rectángulo: esquinas redondeadas 183">
            <a:extLst>
              <a:ext uri="{FF2B5EF4-FFF2-40B4-BE49-F238E27FC236}">
                <a16:creationId xmlns:a16="http://schemas.microsoft.com/office/drawing/2014/main" id="{0361066D-6429-5593-D00E-CE7E7F4F2BD3}"/>
              </a:ext>
            </a:extLst>
          </p:cNvPr>
          <p:cNvSpPr>
            <a:spLocks/>
          </p:cNvSpPr>
          <p:nvPr/>
        </p:nvSpPr>
        <p:spPr>
          <a:xfrm>
            <a:off x="6845555" y="1987535"/>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LLM</a:t>
            </a:r>
            <a:endParaRPr kumimoji="0" lang="es-ES" sz="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85" name="CuadroTexto 184">
            <a:extLst>
              <a:ext uri="{FF2B5EF4-FFF2-40B4-BE49-F238E27FC236}">
                <a16:creationId xmlns:a16="http://schemas.microsoft.com/office/drawing/2014/main" id="{30CBB33A-9A56-BE47-9868-A9254DDE46EE}"/>
              </a:ext>
            </a:extLst>
          </p:cNvPr>
          <p:cNvSpPr txBox="1">
            <a:spLocks/>
          </p:cNvSpPr>
          <p:nvPr/>
        </p:nvSpPr>
        <p:spPr>
          <a:xfrm>
            <a:off x="9071572" y="2497181"/>
            <a:ext cx="2498129"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(Max. 4)</a:t>
            </a:r>
          </a:p>
        </p:txBody>
      </p:sp>
      <p:sp>
        <p:nvSpPr>
          <p:cNvPr id="94" name="CuadroTexto 93">
            <a:extLst>
              <a:ext uri="{FF2B5EF4-FFF2-40B4-BE49-F238E27FC236}">
                <a16:creationId xmlns:a16="http://schemas.microsoft.com/office/drawing/2014/main" id="{B110A6DE-55C0-C5DD-D5B6-B14968B8FB69}"/>
              </a:ext>
            </a:extLst>
          </p:cNvPr>
          <p:cNvSpPr txBox="1">
            <a:spLocks/>
          </p:cNvSpPr>
          <p:nvPr/>
        </p:nvSpPr>
        <p:spPr>
          <a:xfrm>
            <a:off x="6422225" y="3106978"/>
            <a:ext cx="508715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Thi</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rd</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Parties</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95" name="Rectángulo: esquinas redondeadas 94">
            <a:extLst>
              <a:ext uri="{FF2B5EF4-FFF2-40B4-BE49-F238E27FC236}">
                <a16:creationId xmlns:a16="http://schemas.microsoft.com/office/drawing/2014/main" id="{74B93739-A311-57D5-0343-93E9E5FC13AB}"/>
              </a:ext>
            </a:extLst>
          </p:cNvPr>
          <p:cNvSpPr>
            <a:spLocks/>
          </p:cNvSpPr>
          <p:nvPr/>
        </p:nvSpPr>
        <p:spPr>
          <a:xfrm>
            <a:off x="6235701" y="2966468"/>
            <a:ext cx="5435600" cy="1458346"/>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6" name="Rectángulo: esquinas redondeadas 95">
            <a:extLst>
              <a:ext uri="{FF2B5EF4-FFF2-40B4-BE49-F238E27FC236}">
                <a16:creationId xmlns:a16="http://schemas.microsoft.com/office/drawing/2014/main" id="{19AB4A2B-AA94-BD06-04F8-197FA6827B40}"/>
              </a:ext>
            </a:extLst>
          </p:cNvPr>
          <p:cNvSpPr>
            <a:spLocks/>
          </p:cNvSpPr>
          <p:nvPr/>
        </p:nvSpPr>
        <p:spPr>
          <a:xfrm>
            <a:off x="10045955" y="3607526"/>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N/A</a:t>
            </a:r>
            <a:endParaRPr kumimoji="0" lang="es-ES" sz="9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97" name="Rectángulo: esquinas redondeadas 96">
            <a:extLst>
              <a:ext uri="{FF2B5EF4-FFF2-40B4-BE49-F238E27FC236}">
                <a16:creationId xmlns:a16="http://schemas.microsoft.com/office/drawing/2014/main" id="{691C5AD3-76F3-3A5D-0339-6BB936722F34}"/>
              </a:ext>
            </a:extLst>
          </p:cNvPr>
          <p:cNvSpPr>
            <a:spLocks/>
          </p:cNvSpPr>
          <p:nvPr/>
        </p:nvSpPr>
        <p:spPr>
          <a:xfrm>
            <a:off x="8979155" y="3607526"/>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N/A</a:t>
            </a:r>
            <a:endParaRPr kumimoji="0" lang="es-ES" sz="9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98" name="Rectángulo: esquinas redondeadas 97">
            <a:extLst>
              <a:ext uri="{FF2B5EF4-FFF2-40B4-BE49-F238E27FC236}">
                <a16:creationId xmlns:a16="http://schemas.microsoft.com/office/drawing/2014/main" id="{842D3E29-DC50-027E-8CD8-871DA9DE2260}"/>
              </a:ext>
            </a:extLst>
          </p:cNvPr>
          <p:cNvSpPr>
            <a:spLocks/>
          </p:cNvSpPr>
          <p:nvPr/>
        </p:nvSpPr>
        <p:spPr>
          <a:xfrm>
            <a:off x="7912355" y="3607526"/>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ElevenLabs</a:t>
            </a:r>
          </a:p>
        </p:txBody>
      </p:sp>
      <p:sp>
        <p:nvSpPr>
          <p:cNvPr id="99" name="Rectángulo: esquinas redondeadas 98">
            <a:extLst>
              <a:ext uri="{FF2B5EF4-FFF2-40B4-BE49-F238E27FC236}">
                <a16:creationId xmlns:a16="http://schemas.microsoft.com/office/drawing/2014/main" id="{0F1AFAD4-EE35-754B-83DD-5749CE5CDF48}"/>
              </a:ext>
            </a:extLst>
          </p:cNvPr>
          <p:cNvSpPr>
            <a:spLocks/>
          </p:cNvSpPr>
          <p:nvPr/>
        </p:nvSpPr>
        <p:spPr>
          <a:xfrm>
            <a:off x="6889275" y="3607526"/>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HeyGen</a:t>
            </a:r>
            <a:endParaRPr kumimoji="0" lang="es-ES" sz="9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00" name="CuadroTexto 99">
            <a:extLst>
              <a:ext uri="{FF2B5EF4-FFF2-40B4-BE49-F238E27FC236}">
                <a16:creationId xmlns:a16="http://schemas.microsoft.com/office/drawing/2014/main" id="{F1C7026E-6B44-F3C5-187A-52895C030F56}"/>
              </a:ext>
            </a:extLst>
          </p:cNvPr>
          <p:cNvSpPr txBox="1">
            <a:spLocks/>
          </p:cNvSpPr>
          <p:nvPr/>
        </p:nvSpPr>
        <p:spPr>
          <a:xfrm>
            <a:off x="8510257" y="4117172"/>
            <a:ext cx="3059444"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(Max. 4. </a:t>
            </a:r>
            <a:r>
              <a:rPr kumimoji="0" lang="en-U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If not applicable, write N/A</a:t>
            </a: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a:t>
            </a:r>
          </a:p>
        </p:txBody>
      </p:sp>
      <p:sp>
        <p:nvSpPr>
          <p:cNvPr id="108" name="Rectángulo: esquinas redondeadas 107">
            <a:extLst>
              <a:ext uri="{FF2B5EF4-FFF2-40B4-BE49-F238E27FC236}">
                <a16:creationId xmlns:a16="http://schemas.microsoft.com/office/drawing/2014/main" id="{08B0A9C3-B2BB-6DAF-93E9-8ABD23ABF21C}"/>
              </a:ext>
            </a:extLst>
          </p:cNvPr>
          <p:cNvSpPr>
            <a:spLocks/>
          </p:cNvSpPr>
          <p:nvPr/>
        </p:nvSpPr>
        <p:spPr>
          <a:xfrm>
            <a:off x="1311140" y="3593037"/>
            <a:ext cx="815940"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Low</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09" name="Rectángulo: esquinas redondeadas 108">
            <a:extLst>
              <a:ext uri="{FF2B5EF4-FFF2-40B4-BE49-F238E27FC236}">
                <a16:creationId xmlns:a16="http://schemas.microsoft.com/office/drawing/2014/main" id="{0D40CD0A-4806-8140-A8BA-CBDBB60A54EA}"/>
              </a:ext>
            </a:extLst>
          </p:cNvPr>
          <p:cNvSpPr>
            <a:spLocks/>
          </p:cNvSpPr>
          <p:nvPr/>
        </p:nvSpPr>
        <p:spPr>
          <a:xfrm>
            <a:off x="1345733" y="3627013"/>
            <a:ext cx="27620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X</a:t>
            </a:r>
          </a:p>
        </p:txBody>
      </p:sp>
      <p:sp>
        <p:nvSpPr>
          <p:cNvPr id="111" name="Rectángulo: esquinas redondeadas 110">
            <a:extLst>
              <a:ext uri="{FF2B5EF4-FFF2-40B4-BE49-F238E27FC236}">
                <a16:creationId xmlns:a16="http://schemas.microsoft.com/office/drawing/2014/main" id="{D60D9296-CEBE-C774-8BE0-CC7262007CB3}"/>
              </a:ext>
            </a:extLst>
          </p:cNvPr>
          <p:cNvSpPr>
            <a:spLocks/>
          </p:cNvSpPr>
          <p:nvPr/>
        </p:nvSpPr>
        <p:spPr>
          <a:xfrm>
            <a:off x="2284949" y="3587438"/>
            <a:ext cx="1250015"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Medium</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12" name="Rectángulo: esquinas redondeadas 111">
            <a:extLst>
              <a:ext uri="{FF2B5EF4-FFF2-40B4-BE49-F238E27FC236}">
                <a16:creationId xmlns:a16="http://schemas.microsoft.com/office/drawing/2014/main" id="{8F681A53-2CB8-D861-2ED3-95F94C31E381}"/>
              </a:ext>
            </a:extLst>
          </p:cNvPr>
          <p:cNvSpPr>
            <a:spLocks/>
          </p:cNvSpPr>
          <p:nvPr/>
        </p:nvSpPr>
        <p:spPr>
          <a:xfrm>
            <a:off x="2319542" y="3621414"/>
            <a:ext cx="27620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14" name="Rectángulo: esquinas redondeadas 113">
            <a:extLst>
              <a:ext uri="{FF2B5EF4-FFF2-40B4-BE49-F238E27FC236}">
                <a16:creationId xmlns:a16="http://schemas.microsoft.com/office/drawing/2014/main" id="{DEF9BDA3-59AB-C65B-56B2-54DB6CF39350}"/>
              </a:ext>
            </a:extLst>
          </p:cNvPr>
          <p:cNvSpPr>
            <a:spLocks/>
          </p:cNvSpPr>
          <p:nvPr/>
        </p:nvSpPr>
        <p:spPr>
          <a:xfrm>
            <a:off x="3656123" y="3593037"/>
            <a:ext cx="891223"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High</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15" name="Rectángulo: esquinas redondeadas 114">
            <a:extLst>
              <a:ext uri="{FF2B5EF4-FFF2-40B4-BE49-F238E27FC236}">
                <a16:creationId xmlns:a16="http://schemas.microsoft.com/office/drawing/2014/main" id="{32570E93-8A2C-127C-C9F2-28D0EC394C6A}"/>
              </a:ext>
            </a:extLst>
          </p:cNvPr>
          <p:cNvSpPr>
            <a:spLocks/>
          </p:cNvSpPr>
          <p:nvPr/>
        </p:nvSpPr>
        <p:spPr>
          <a:xfrm>
            <a:off x="3689908" y="3627013"/>
            <a:ext cx="26975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16" name="CuadroTexto 115">
            <a:extLst>
              <a:ext uri="{FF2B5EF4-FFF2-40B4-BE49-F238E27FC236}">
                <a16:creationId xmlns:a16="http://schemas.microsoft.com/office/drawing/2014/main" id="{CA221460-6D0E-A905-980C-1C78CFC51CA1}"/>
              </a:ext>
            </a:extLst>
          </p:cNvPr>
          <p:cNvSpPr txBox="1">
            <a:spLocks/>
          </p:cNvSpPr>
          <p:nvPr/>
        </p:nvSpPr>
        <p:spPr>
          <a:xfrm>
            <a:off x="707224" y="1486987"/>
            <a:ext cx="508715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Expected</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impact</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17" name="Rectángulo: esquinas redondeadas 116">
            <a:extLst>
              <a:ext uri="{FF2B5EF4-FFF2-40B4-BE49-F238E27FC236}">
                <a16:creationId xmlns:a16="http://schemas.microsoft.com/office/drawing/2014/main" id="{A350875C-6CF9-DA48-A556-3C420A2761DE}"/>
              </a:ext>
            </a:extLst>
          </p:cNvPr>
          <p:cNvSpPr>
            <a:spLocks/>
          </p:cNvSpPr>
          <p:nvPr/>
        </p:nvSpPr>
        <p:spPr>
          <a:xfrm>
            <a:off x="520700" y="1346477"/>
            <a:ext cx="5435600" cy="1458346"/>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24" name="Grupo 123">
            <a:extLst>
              <a:ext uri="{FF2B5EF4-FFF2-40B4-BE49-F238E27FC236}">
                <a16:creationId xmlns:a16="http://schemas.microsoft.com/office/drawing/2014/main" id="{25039D41-8800-8AFE-D7FE-ABF5CE5978B6}"/>
              </a:ext>
            </a:extLst>
          </p:cNvPr>
          <p:cNvGrpSpPr>
            <a:grpSpLocks/>
          </p:cNvGrpSpPr>
          <p:nvPr/>
        </p:nvGrpSpPr>
        <p:grpSpPr>
          <a:xfrm>
            <a:off x="876111" y="1896525"/>
            <a:ext cx="2146487" cy="307163"/>
            <a:chOff x="6603813" y="5404488"/>
            <a:chExt cx="2365849" cy="338554"/>
          </a:xfrm>
        </p:grpSpPr>
        <p:sp>
          <p:nvSpPr>
            <p:cNvPr id="121" name="Rectángulo: esquinas redondeadas 120">
              <a:extLst>
                <a:ext uri="{FF2B5EF4-FFF2-40B4-BE49-F238E27FC236}">
                  <a16:creationId xmlns:a16="http://schemas.microsoft.com/office/drawing/2014/main" id="{58A35EF0-751D-5E56-1420-AFABD4DEF8B1}"/>
                </a:ext>
              </a:extLst>
            </p:cNvPr>
            <p:cNvSpPr>
              <a:spLocks/>
            </p:cNvSpPr>
            <p:nvPr/>
          </p:nvSpPr>
          <p:spPr>
            <a:xfrm>
              <a:off x="6603813" y="5404488"/>
              <a:ext cx="2365849"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Efficiency</a:t>
              </a:r>
              <a:endPar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23" name="Rectángulo: esquinas redondeadas 122">
              <a:extLst>
                <a:ext uri="{FF2B5EF4-FFF2-40B4-BE49-F238E27FC236}">
                  <a16:creationId xmlns:a16="http://schemas.microsoft.com/office/drawing/2014/main" id="{05C05A93-CC35-2224-EFA2-6BDD91BFFB38}"/>
                </a:ext>
              </a:extLst>
            </p:cNvPr>
            <p:cNvSpPr>
              <a:spLocks/>
            </p:cNvSpPr>
            <p:nvPr/>
          </p:nvSpPr>
          <p:spPr>
            <a:xfrm>
              <a:off x="7847617" y="5431109"/>
              <a:ext cx="1083964" cy="28575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200" b="1" i="0" u="sng"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80</a:t>
              </a:r>
              <a:r>
                <a:rPr kumimoji="0" lang="es-ES" sz="12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 / 100</a:t>
              </a:r>
            </a:p>
          </p:txBody>
        </p:sp>
      </p:grpSp>
      <p:grpSp>
        <p:nvGrpSpPr>
          <p:cNvPr id="125" name="Grupo 124">
            <a:extLst>
              <a:ext uri="{FF2B5EF4-FFF2-40B4-BE49-F238E27FC236}">
                <a16:creationId xmlns:a16="http://schemas.microsoft.com/office/drawing/2014/main" id="{0580B63D-082C-1CE6-893A-73EEC4E9E36C}"/>
              </a:ext>
            </a:extLst>
          </p:cNvPr>
          <p:cNvGrpSpPr>
            <a:grpSpLocks/>
          </p:cNvGrpSpPr>
          <p:nvPr/>
        </p:nvGrpSpPr>
        <p:grpSpPr>
          <a:xfrm>
            <a:off x="876112" y="2268644"/>
            <a:ext cx="2436040" cy="307163"/>
            <a:chOff x="6603814" y="5404488"/>
            <a:chExt cx="2684993" cy="338554"/>
          </a:xfrm>
        </p:grpSpPr>
        <p:sp>
          <p:nvSpPr>
            <p:cNvPr id="126" name="Rectángulo: esquinas redondeadas 125">
              <a:extLst>
                <a:ext uri="{FF2B5EF4-FFF2-40B4-BE49-F238E27FC236}">
                  <a16:creationId xmlns:a16="http://schemas.microsoft.com/office/drawing/2014/main" id="{16DDC1A4-AD63-D348-7F60-51DDB4F394A3}"/>
                </a:ext>
              </a:extLst>
            </p:cNvPr>
            <p:cNvSpPr>
              <a:spLocks/>
            </p:cNvSpPr>
            <p:nvPr/>
          </p:nvSpPr>
          <p:spPr>
            <a:xfrm>
              <a:off x="6603814" y="5404488"/>
              <a:ext cx="2684993"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Cost</a:t>
              </a: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savings</a:t>
              </a:r>
              <a:endPar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27" name="Rectángulo: esquinas redondeadas 126">
              <a:extLst>
                <a:ext uri="{FF2B5EF4-FFF2-40B4-BE49-F238E27FC236}">
                  <a16:creationId xmlns:a16="http://schemas.microsoft.com/office/drawing/2014/main" id="{82E107B2-C00E-839C-2EF8-EB2647FFAC91}"/>
                </a:ext>
              </a:extLst>
            </p:cNvPr>
            <p:cNvSpPr>
              <a:spLocks/>
            </p:cNvSpPr>
            <p:nvPr/>
          </p:nvSpPr>
          <p:spPr>
            <a:xfrm>
              <a:off x="8194749" y="5430889"/>
              <a:ext cx="1051742" cy="28575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2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a:t>
              </a:r>
              <a:r>
                <a:rPr kumimoji="0" lang="es-ES" sz="1200" b="1" i="0" u="sng"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70</a:t>
              </a:r>
              <a:r>
                <a:rPr kumimoji="0" lang="es-ES" sz="12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 / 100</a:t>
              </a:r>
            </a:p>
          </p:txBody>
        </p:sp>
      </p:grpSp>
      <p:grpSp>
        <p:nvGrpSpPr>
          <p:cNvPr id="128" name="Grupo 127">
            <a:extLst>
              <a:ext uri="{FF2B5EF4-FFF2-40B4-BE49-F238E27FC236}">
                <a16:creationId xmlns:a16="http://schemas.microsoft.com/office/drawing/2014/main" id="{48A10E63-2E63-C50A-07ED-F399AF672F65}"/>
              </a:ext>
            </a:extLst>
          </p:cNvPr>
          <p:cNvGrpSpPr>
            <a:grpSpLocks/>
          </p:cNvGrpSpPr>
          <p:nvPr/>
        </p:nvGrpSpPr>
        <p:grpSpPr>
          <a:xfrm>
            <a:off x="3101159" y="1896525"/>
            <a:ext cx="2436039" cy="307163"/>
            <a:chOff x="6603813" y="5404488"/>
            <a:chExt cx="2684992" cy="338554"/>
          </a:xfrm>
        </p:grpSpPr>
        <p:sp>
          <p:nvSpPr>
            <p:cNvPr id="129" name="Rectángulo: esquinas redondeadas 128">
              <a:extLst>
                <a:ext uri="{FF2B5EF4-FFF2-40B4-BE49-F238E27FC236}">
                  <a16:creationId xmlns:a16="http://schemas.microsoft.com/office/drawing/2014/main" id="{2E7C4943-9E92-C556-239E-5B86E16FA129}"/>
                </a:ext>
              </a:extLst>
            </p:cNvPr>
            <p:cNvSpPr>
              <a:spLocks/>
            </p:cNvSpPr>
            <p:nvPr/>
          </p:nvSpPr>
          <p:spPr>
            <a:xfrm>
              <a:off x="6603813" y="5404488"/>
              <a:ext cx="2684992"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Scalability</a:t>
              </a:r>
            </a:p>
          </p:txBody>
        </p:sp>
        <p:sp>
          <p:nvSpPr>
            <p:cNvPr id="130" name="Rectángulo: esquinas redondeadas 129">
              <a:extLst>
                <a:ext uri="{FF2B5EF4-FFF2-40B4-BE49-F238E27FC236}">
                  <a16:creationId xmlns:a16="http://schemas.microsoft.com/office/drawing/2014/main" id="{E160955F-3E81-3094-78A6-ECEE4E5F7AEC}"/>
                </a:ext>
              </a:extLst>
            </p:cNvPr>
            <p:cNvSpPr>
              <a:spLocks/>
            </p:cNvSpPr>
            <p:nvPr/>
          </p:nvSpPr>
          <p:spPr>
            <a:xfrm>
              <a:off x="8168086" y="5431109"/>
              <a:ext cx="1083964" cy="28575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200" b="1" i="0" u="sng"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85</a:t>
              </a:r>
              <a:r>
                <a:rPr kumimoji="0" lang="es-ES" sz="12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 / 100</a:t>
              </a:r>
            </a:p>
          </p:txBody>
        </p:sp>
      </p:grpSp>
      <p:sp>
        <p:nvSpPr>
          <p:cNvPr id="11" name="CuadroTexto 10">
            <a:extLst>
              <a:ext uri="{FF2B5EF4-FFF2-40B4-BE49-F238E27FC236}">
                <a16:creationId xmlns:a16="http://schemas.microsoft.com/office/drawing/2014/main" id="{609F1948-E8EE-0B8F-C486-674925D25E6B}"/>
              </a:ext>
            </a:extLst>
          </p:cNvPr>
          <p:cNvSpPr txBox="1">
            <a:spLocks/>
          </p:cNvSpPr>
          <p:nvPr/>
        </p:nvSpPr>
        <p:spPr>
          <a:xfrm>
            <a:off x="508000" y="6515216"/>
            <a:ext cx="7877176" cy="276999"/>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You can see the representation of this data (as an example) in slide 4.</a:t>
            </a:r>
            <a:endParaRPr kumimoji="0" lang="es-ES" sz="12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 name="CuadroTexto 5">
            <a:extLst>
              <a:ext uri="{FF2B5EF4-FFF2-40B4-BE49-F238E27FC236}">
                <a16:creationId xmlns:a16="http://schemas.microsoft.com/office/drawing/2014/main" id="{3092F6A2-ADC5-F9E6-BF6A-F246DAD570A2}"/>
              </a:ext>
            </a:extLst>
          </p:cNvPr>
          <p:cNvSpPr txBox="1">
            <a:spLocks/>
          </p:cNvSpPr>
          <p:nvPr/>
        </p:nvSpPr>
        <p:spPr>
          <a:xfrm>
            <a:off x="2725396" y="5782566"/>
            <a:ext cx="3059444"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(Max. 4. </a:t>
            </a:r>
            <a:r>
              <a:rPr kumimoji="0" lang="en-U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If not applicable, write N/A</a:t>
            </a: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a:t>
            </a:r>
          </a:p>
        </p:txBody>
      </p:sp>
      <p:sp>
        <p:nvSpPr>
          <p:cNvPr id="2" name="CuadroTexto 1">
            <a:extLst>
              <a:ext uri="{FF2B5EF4-FFF2-40B4-BE49-F238E27FC236}">
                <a16:creationId xmlns:a16="http://schemas.microsoft.com/office/drawing/2014/main" id="{7EE3FD0F-C1BD-E625-D602-7ADDFCB0A8EE}"/>
              </a:ext>
            </a:extLst>
          </p:cNvPr>
          <p:cNvSpPr txBox="1">
            <a:spLocks/>
          </p:cNvSpPr>
          <p:nvPr/>
        </p:nvSpPr>
        <p:spPr>
          <a:xfrm>
            <a:off x="6438414" y="5134087"/>
            <a:ext cx="508715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This use case applies to the areas of innovation and business.</a:t>
            </a:r>
          </a:p>
        </p:txBody>
      </p:sp>
      <p:sp>
        <p:nvSpPr>
          <p:cNvPr id="4" name="Rectángulo: esquinas redondeadas 3">
            <a:extLst>
              <a:ext uri="{FF2B5EF4-FFF2-40B4-BE49-F238E27FC236}">
                <a16:creationId xmlns:a16="http://schemas.microsoft.com/office/drawing/2014/main" id="{992F0701-5EA2-81BE-02DE-BDFF62531322}"/>
              </a:ext>
            </a:extLst>
          </p:cNvPr>
          <p:cNvSpPr>
            <a:spLocks/>
          </p:cNvSpPr>
          <p:nvPr/>
        </p:nvSpPr>
        <p:spPr>
          <a:xfrm>
            <a:off x="6235701" y="4641840"/>
            <a:ext cx="5435600" cy="1458346"/>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CuadroTexto 11">
            <a:extLst>
              <a:ext uri="{FF2B5EF4-FFF2-40B4-BE49-F238E27FC236}">
                <a16:creationId xmlns:a16="http://schemas.microsoft.com/office/drawing/2014/main" id="{F9999D6D-21E2-A5A7-58A4-2C12428A9CA4}"/>
              </a:ext>
            </a:extLst>
          </p:cNvPr>
          <p:cNvSpPr txBox="1">
            <a:spLocks/>
          </p:cNvSpPr>
          <p:nvPr/>
        </p:nvSpPr>
        <p:spPr>
          <a:xfrm>
            <a:off x="8449933" y="5782566"/>
            <a:ext cx="3059444"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(Max. 70 Characters)</a:t>
            </a:r>
          </a:p>
        </p:txBody>
      </p:sp>
      <p:sp>
        <p:nvSpPr>
          <p:cNvPr id="7" name="CuadroTexto 6">
            <a:extLst>
              <a:ext uri="{FF2B5EF4-FFF2-40B4-BE49-F238E27FC236}">
                <a16:creationId xmlns:a16="http://schemas.microsoft.com/office/drawing/2014/main" id="{2FBA6899-66F5-EDF2-7B5D-3566605CCE16}"/>
              </a:ext>
            </a:extLst>
          </p:cNvPr>
          <p:cNvSpPr txBox="1">
            <a:spLocks/>
          </p:cNvSpPr>
          <p:nvPr/>
        </p:nvSpPr>
        <p:spPr>
          <a:xfrm>
            <a:off x="6422225" y="4782350"/>
            <a:ext cx="5087152" cy="338554"/>
          </a:xfrm>
          <a:prstGeom prst="rect">
            <a:avLst/>
          </a:prstGeom>
          <a:noFill/>
        </p:spPr>
        <p:txBody>
          <a:bodyPr wrap="squar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rgbClr val="FFFFFF"/>
                </a:solidFill>
                <a:effectLst/>
                <a:uLnTx/>
                <a:uFillTx/>
                <a:latin typeface="Poppins" panose="00000500000000000000" pitchFamily="2" charset="0"/>
                <a:ea typeface="+mn-ea"/>
                <a:cs typeface="Poppins" panose="00000500000000000000" pitchFamily="2" charset="0"/>
              </a:rPr>
              <a:t>Customer</a:t>
            </a:r>
            <a:r>
              <a:rPr kumimoji="0" lang="es-ES" sz="1600" b="1"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srgbClr val="FFFFFF"/>
                </a:solidFill>
                <a:effectLst/>
                <a:uLnTx/>
                <a:uFillTx/>
                <a:latin typeface="Poppins" panose="00000500000000000000" pitchFamily="2" charset="0"/>
                <a:ea typeface="+mn-ea"/>
                <a:cs typeface="Poppins" panose="00000500000000000000" pitchFamily="2" charset="0"/>
              </a:rPr>
              <a:t>Market</a:t>
            </a:r>
            <a:r>
              <a:rPr kumimoji="0" lang="es-ES" sz="1600" b="1"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srgbClr val="FFFFFF"/>
                </a:solidFill>
                <a:effectLst/>
                <a:uLnTx/>
                <a:uFillTx/>
                <a:latin typeface="Poppins" panose="00000500000000000000" pitchFamily="2" charset="0"/>
                <a:ea typeface="+mn-ea"/>
                <a:cs typeface="Poppins" panose="00000500000000000000" pitchFamily="2" charset="0"/>
              </a:rPr>
              <a:t>Area</a:t>
            </a:r>
            <a:endParaRPr kumimoji="0" lang="es-ES" sz="20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 name="Rectángulo 8">
            <a:extLst>
              <a:ext uri="{FF2B5EF4-FFF2-40B4-BE49-F238E27FC236}">
                <a16:creationId xmlns:a16="http://schemas.microsoft.com/office/drawing/2014/main" id="{C2843085-212A-1C7B-B4E2-66D057284AAC}"/>
              </a:ext>
            </a:extLst>
          </p:cNvPr>
          <p:cNvSpPr/>
          <p:nvPr/>
        </p:nvSpPr>
        <p:spPr>
          <a:xfrm>
            <a:off x="-2" y="3315"/>
            <a:ext cx="10896601"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i="1">
                <a:solidFill>
                  <a:srgbClr val="A98DA8"/>
                </a:solidFill>
                <a:latin typeface="Poppins" panose="00000500000000000000" pitchFamily="2" charset="0"/>
                <a:cs typeface="Poppins" panose="00000500000000000000" pitchFamily="2" charset="0"/>
              </a:rPr>
              <a:t>EXAMPLE OF A COMPLETED FORM &gt; </a:t>
            </a:r>
            <a:r>
              <a:rPr lang="en-US" sz="2000" b="1">
                <a:solidFill>
                  <a:schemeClr val="bg1"/>
                </a:solidFill>
                <a:latin typeface="Poppins" panose="00000500000000000000" pitchFamily="2" charset="0"/>
                <a:cs typeface="Poppins" panose="00000500000000000000" pitchFamily="2" charset="0"/>
              </a:rPr>
              <a:t>SECTION 4 - ADDITIONAL INFORMATION</a:t>
            </a:r>
          </a:p>
        </p:txBody>
      </p:sp>
      <p:sp>
        <p:nvSpPr>
          <p:cNvPr id="10" name="Triángulo rectángulo 9">
            <a:extLst>
              <a:ext uri="{FF2B5EF4-FFF2-40B4-BE49-F238E27FC236}">
                <a16:creationId xmlns:a16="http://schemas.microsoft.com/office/drawing/2014/main" id="{DAD1B4E2-48FB-DD61-F925-25560B8363FD}"/>
              </a:ext>
            </a:extLst>
          </p:cNvPr>
          <p:cNvSpPr/>
          <p:nvPr/>
        </p:nvSpPr>
        <p:spPr>
          <a:xfrm flipV="1">
            <a:off x="10896599"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52665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a:extLst>
            <a:ext uri="{FF2B5EF4-FFF2-40B4-BE49-F238E27FC236}">
              <a16:creationId xmlns:a16="http://schemas.microsoft.com/office/drawing/2014/main" id="{E18111BD-1A3C-0429-D3FC-FB8E9392D09C}"/>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C22D533C-7FAD-537D-A9E3-0B061B208417}"/>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6" name="Rectángulo: esquinas redondeadas 55">
            <a:extLst>
              <a:ext uri="{FF2B5EF4-FFF2-40B4-BE49-F238E27FC236}">
                <a16:creationId xmlns:a16="http://schemas.microsoft.com/office/drawing/2014/main" id="{A853ABE3-8D50-FACB-3DC9-15E1B92F8563}"/>
              </a:ext>
            </a:extLst>
          </p:cNvPr>
          <p:cNvSpPr>
            <a:spLocks/>
          </p:cNvSpPr>
          <p:nvPr/>
        </p:nvSpPr>
        <p:spPr>
          <a:xfrm>
            <a:off x="6185257" y="5349555"/>
            <a:ext cx="5449536" cy="86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ángulo: esquinas redondeadas 54">
            <a:extLst>
              <a:ext uri="{FF2B5EF4-FFF2-40B4-BE49-F238E27FC236}">
                <a16:creationId xmlns:a16="http://schemas.microsoft.com/office/drawing/2014/main" id="{7D5CD154-B1E1-32B4-ABB8-F36EE7CB6ABD}"/>
              </a:ext>
            </a:extLst>
          </p:cNvPr>
          <p:cNvSpPr>
            <a:spLocks/>
          </p:cNvSpPr>
          <p:nvPr/>
        </p:nvSpPr>
        <p:spPr>
          <a:xfrm>
            <a:off x="6178560" y="3432042"/>
            <a:ext cx="5462930" cy="86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esquinas redondeadas 57">
            <a:extLst>
              <a:ext uri="{FF2B5EF4-FFF2-40B4-BE49-F238E27FC236}">
                <a16:creationId xmlns:a16="http://schemas.microsoft.com/office/drawing/2014/main" id="{95B735EA-3519-51A2-B645-D6D8EB873EAA}"/>
              </a:ext>
            </a:extLst>
          </p:cNvPr>
          <p:cNvSpPr>
            <a:spLocks/>
          </p:cNvSpPr>
          <p:nvPr/>
        </p:nvSpPr>
        <p:spPr>
          <a:xfrm>
            <a:off x="6178560" y="2473285"/>
            <a:ext cx="5462930" cy="86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esquinas redondeadas 59">
            <a:extLst>
              <a:ext uri="{FF2B5EF4-FFF2-40B4-BE49-F238E27FC236}">
                <a16:creationId xmlns:a16="http://schemas.microsoft.com/office/drawing/2014/main" id="{E5857B52-AA18-36AB-9FB2-D40C0A3C98CD}"/>
              </a:ext>
            </a:extLst>
          </p:cNvPr>
          <p:cNvSpPr>
            <a:spLocks/>
          </p:cNvSpPr>
          <p:nvPr/>
        </p:nvSpPr>
        <p:spPr>
          <a:xfrm>
            <a:off x="6184781" y="4390799"/>
            <a:ext cx="5450489" cy="86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CuadroTexto 48">
            <a:extLst>
              <a:ext uri="{FF2B5EF4-FFF2-40B4-BE49-F238E27FC236}">
                <a16:creationId xmlns:a16="http://schemas.microsoft.com/office/drawing/2014/main" id="{5260A2AB-4986-0DEC-6E8D-17DD4C731AAA}"/>
              </a:ext>
            </a:extLst>
          </p:cNvPr>
          <p:cNvSpPr txBox="1">
            <a:spLocks/>
          </p:cNvSpPr>
          <p:nvPr/>
        </p:nvSpPr>
        <p:spPr>
          <a:xfrm>
            <a:off x="561780" y="775878"/>
            <a:ext cx="11282890" cy="523220"/>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Todos los apartados son opcionales.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Recuerda que, </a:t>
            </a: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si estos campos no son completados</a:t>
            </a:r>
            <a:r>
              <a:rPr kumimoji="0" lang="es-ES" sz="14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la </a:t>
            </a: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traducción</a:t>
            </a:r>
            <a:r>
              <a:rPr kumimoji="0" lang="es-ES" sz="14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 castellano se hará de forma </a:t>
            </a: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automática</a:t>
            </a:r>
            <a:r>
              <a:rPr kumimoji="0" lang="es-ES" sz="14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endParaRPr kumimoji="0" lang="en-US" sz="14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5" name="CuadroTexto 4">
            <a:extLst>
              <a:ext uri="{FF2B5EF4-FFF2-40B4-BE49-F238E27FC236}">
                <a16:creationId xmlns:a16="http://schemas.microsoft.com/office/drawing/2014/main" id="{2E884914-8EA6-7F35-E23C-D17D0DFBD6D6}"/>
              </a:ext>
            </a:extLst>
          </p:cNvPr>
          <p:cNvSpPr txBox="1">
            <a:spLocks/>
          </p:cNvSpPr>
          <p:nvPr/>
        </p:nvSpPr>
        <p:spPr>
          <a:xfrm>
            <a:off x="7735736" y="4541925"/>
            <a:ext cx="41947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https://link.to.tech.details/es</a:t>
            </a:r>
          </a:p>
        </p:txBody>
      </p:sp>
      <p:sp>
        <p:nvSpPr>
          <p:cNvPr id="8" name="CuadroTexto 7">
            <a:extLst>
              <a:ext uri="{FF2B5EF4-FFF2-40B4-BE49-F238E27FC236}">
                <a16:creationId xmlns:a16="http://schemas.microsoft.com/office/drawing/2014/main" id="{B145B34D-B7C8-9596-B1B7-A999BDF7AF55}"/>
              </a:ext>
            </a:extLst>
          </p:cNvPr>
          <p:cNvSpPr txBox="1">
            <a:spLocks/>
          </p:cNvSpPr>
          <p:nvPr/>
        </p:nvSpPr>
        <p:spPr>
          <a:xfrm>
            <a:off x="7687197" y="5685360"/>
            <a:ext cx="41947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https://link.to.commercial.</a:t>
            </a:r>
            <a:r>
              <a:rPr kumimoji="0" lang="es-ES" sz="1400"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overview</a:t>
            </a:r>
            <a:r>
              <a:rPr kumimoji="0" lang="en-US" sz="140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/es</a:t>
            </a:r>
          </a:p>
        </p:txBody>
      </p:sp>
      <p:sp>
        <p:nvSpPr>
          <p:cNvPr id="13" name="CuadroTexto 12">
            <a:extLst>
              <a:ext uri="{FF2B5EF4-FFF2-40B4-BE49-F238E27FC236}">
                <a16:creationId xmlns:a16="http://schemas.microsoft.com/office/drawing/2014/main" id="{8187B909-740B-ED66-F996-60732DBF52EF}"/>
              </a:ext>
            </a:extLst>
          </p:cNvPr>
          <p:cNvSpPr txBox="1">
            <a:spLocks/>
          </p:cNvSpPr>
          <p:nvPr/>
        </p:nvSpPr>
        <p:spPr>
          <a:xfrm>
            <a:off x="6411761" y="2777762"/>
            <a:ext cx="41947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https://link.to.video/video-cast</a:t>
            </a:r>
          </a:p>
        </p:txBody>
      </p:sp>
      <p:sp>
        <p:nvSpPr>
          <p:cNvPr id="15" name="CuadroTexto 14">
            <a:extLst>
              <a:ext uri="{FF2B5EF4-FFF2-40B4-BE49-F238E27FC236}">
                <a16:creationId xmlns:a16="http://schemas.microsoft.com/office/drawing/2014/main" id="{BFF6ECF8-2A2E-D571-32AA-93B40A7EBE62}"/>
              </a:ext>
            </a:extLst>
          </p:cNvPr>
          <p:cNvSpPr txBox="1">
            <a:spLocks/>
          </p:cNvSpPr>
          <p:nvPr/>
        </p:nvSpPr>
        <p:spPr>
          <a:xfrm>
            <a:off x="6411761" y="3791370"/>
            <a:ext cx="41947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https://link.to.demo/demo/es</a:t>
            </a:r>
          </a:p>
        </p:txBody>
      </p:sp>
      <p:sp>
        <p:nvSpPr>
          <p:cNvPr id="10" name="Rectángulo 9">
            <a:extLst>
              <a:ext uri="{FF2B5EF4-FFF2-40B4-BE49-F238E27FC236}">
                <a16:creationId xmlns:a16="http://schemas.microsoft.com/office/drawing/2014/main" id="{CBD8FFB2-8940-2C88-46C4-7B35A3A84C39}"/>
              </a:ext>
            </a:extLst>
          </p:cNvPr>
          <p:cNvSpPr/>
          <p:nvPr/>
        </p:nvSpPr>
        <p:spPr>
          <a:xfrm>
            <a:off x="-1" y="3315"/>
            <a:ext cx="9696452"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i="1">
                <a:solidFill>
                  <a:srgbClr val="A98DA8"/>
                </a:solidFill>
                <a:latin typeface="Poppins" panose="00000500000000000000" pitchFamily="2" charset="0"/>
                <a:cs typeface="Poppins" panose="00000500000000000000" pitchFamily="2" charset="0"/>
              </a:rPr>
              <a:t>EXAMPLE OF A COMPLETED FORM &gt; </a:t>
            </a:r>
            <a:r>
              <a:rPr lang="en-US" sz="2000" b="1">
                <a:solidFill>
                  <a:schemeClr val="bg1"/>
                </a:solidFill>
                <a:latin typeface="Poppins" panose="00000500000000000000" pitchFamily="2" charset="0"/>
                <a:cs typeface="Poppins" panose="00000500000000000000" pitchFamily="2" charset="0"/>
              </a:rPr>
              <a:t>TRANSLATION SECTION (ESP)</a:t>
            </a:r>
          </a:p>
        </p:txBody>
      </p:sp>
      <p:sp>
        <p:nvSpPr>
          <p:cNvPr id="17" name="Triángulo rectángulo 16">
            <a:extLst>
              <a:ext uri="{FF2B5EF4-FFF2-40B4-BE49-F238E27FC236}">
                <a16:creationId xmlns:a16="http://schemas.microsoft.com/office/drawing/2014/main" id="{DB9A7BAD-BE12-A41F-8EDE-38C6D9D494D9}"/>
              </a:ext>
            </a:extLst>
          </p:cNvPr>
          <p:cNvSpPr/>
          <p:nvPr/>
        </p:nvSpPr>
        <p:spPr>
          <a:xfrm flipV="1">
            <a:off x="9696451"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sp>
        <p:nvSpPr>
          <p:cNvPr id="57" name="CuadroTexto 56">
            <a:extLst>
              <a:ext uri="{FF2B5EF4-FFF2-40B4-BE49-F238E27FC236}">
                <a16:creationId xmlns:a16="http://schemas.microsoft.com/office/drawing/2014/main" id="{FBE7D822-CCAE-6D47-B8AD-B9E06D5D5D04}"/>
              </a:ext>
            </a:extLst>
          </p:cNvPr>
          <p:cNvSpPr txBox="1">
            <a:spLocks/>
          </p:cNvSpPr>
          <p:nvPr/>
        </p:nvSpPr>
        <p:spPr>
          <a:xfrm>
            <a:off x="6318076" y="5467637"/>
            <a:ext cx="4723798"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Ficha comercial</a:t>
            </a:r>
            <a:endParaRPr lang="es-ES" sz="1100" b="1">
              <a:solidFill>
                <a:schemeClr val="bg1"/>
              </a:solidFill>
              <a:latin typeface="Poppins" panose="00000500000000000000" pitchFamily="2" charset="0"/>
              <a:cs typeface="Poppins" panose="00000500000000000000" pitchFamily="2" charset="0"/>
            </a:endParaRPr>
          </a:p>
        </p:txBody>
      </p:sp>
      <p:sp>
        <p:nvSpPr>
          <p:cNvPr id="59" name="CuadroTexto 58">
            <a:extLst>
              <a:ext uri="{FF2B5EF4-FFF2-40B4-BE49-F238E27FC236}">
                <a16:creationId xmlns:a16="http://schemas.microsoft.com/office/drawing/2014/main" id="{7CF32691-7B3C-FF5A-A38C-349A9467DE7D}"/>
              </a:ext>
            </a:extLst>
          </p:cNvPr>
          <p:cNvSpPr txBox="1">
            <a:spLocks/>
          </p:cNvSpPr>
          <p:nvPr/>
        </p:nvSpPr>
        <p:spPr>
          <a:xfrm>
            <a:off x="6317147" y="2549877"/>
            <a:ext cx="4215811"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Enlace al video de la demo en castellano</a:t>
            </a:r>
          </a:p>
        </p:txBody>
      </p:sp>
      <p:sp>
        <p:nvSpPr>
          <p:cNvPr id="61" name="CuadroTexto 60">
            <a:extLst>
              <a:ext uri="{FF2B5EF4-FFF2-40B4-BE49-F238E27FC236}">
                <a16:creationId xmlns:a16="http://schemas.microsoft.com/office/drawing/2014/main" id="{FBE12944-422D-FD27-ED97-BF9134CCAA30}"/>
              </a:ext>
            </a:extLst>
          </p:cNvPr>
          <p:cNvSpPr txBox="1">
            <a:spLocks/>
          </p:cNvSpPr>
          <p:nvPr/>
        </p:nvSpPr>
        <p:spPr>
          <a:xfrm>
            <a:off x="6317147" y="3539858"/>
            <a:ext cx="4724624"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Enlace a demo en castellano</a:t>
            </a:r>
            <a:endParaRPr lang="es-ES" sz="1100" b="1">
              <a:solidFill>
                <a:schemeClr val="bg1"/>
              </a:solidFill>
              <a:latin typeface="Poppins" panose="00000500000000000000" pitchFamily="2" charset="0"/>
              <a:cs typeface="Poppins" panose="00000500000000000000" pitchFamily="2" charset="0"/>
            </a:endParaRPr>
          </a:p>
        </p:txBody>
      </p:sp>
      <p:sp>
        <p:nvSpPr>
          <p:cNvPr id="62" name="Rectángulo: esquinas redondeadas 61">
            <a:extLst>
              <a:ext uri="{FF2B5EF4-FFF2-40B4-BE49-F238E27FC236}">
                <a16:creationId xmlns:a16="http://schemas.microsoft.com/office/drawing/2014/main" id="{A793F30E-F070-4C41-173A-8A02791E9CE6}"/>
              </a:ext>
            </a:extLst>
          </p:cNvPr>
          <p:cNvSpPr>
            <a:spLocks/>
          </p:cNvSpPr>
          <p:nvPr/>
        </p:nvSpPr>
        <p:spPr>
          <a:xfrm>
            <a:off x="561780" y="3145791"/>
            <a:ext cx="5435600" cy="2109008"/>
          </a:xfrm>
          <a:prstGeom prst="roundRect">
            <a:avLst>
              <a:gd name="adj" fmla="val 884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CuadroTexto 62">
            <a:extLst>
              <a:ext uri="{FF2B5EF4-FFF2-40B4-BE49-F238E27FC236}">
                <a16:creationId xmlns:a16="http://schemas.microsoft.com/office/drawing/2014/main" id="{C30A6548-504C-CE80-1F54-2639F7738234}"/>
              </a:ext>
            </a:extLst>
          </p:cNvPr>
          <p:cNvSpPr txBox="1">
            <a:spLocks/>
          </p:cNvSpPr>
          <p:nvPr/>
        </p:nvSpPr>
        <p:spPr>
          <a:xfrm>
            <a:off x="645031" y="3251168"/>
            <a:ext cx="5288970" cy="1785104"/>
          </a:xfrm>
          <a:prstGeom prst="rect">
            <a:avLst/>
          </a:prstGeom>
          <a:noFill/>
        </p:spPr>
        <p:txBody>
          <a:bodyPr wrap="square">
            <a:spAutoFit/>
          </a:bodyPr>
          <a:lstStyle/>
          <a:p>
            <a:r>
              <a:rPr lang="es-ES" sz="1000">
                <a:solidFill>
                  <a:schemeClr val="bg1"/>
                </a:solidFill>
                <a:latin typeface="Poppins" panose="00000500000000000000" pitchFamily="2" charset="0"/>
                <a:cs typeface="Poppins" panose="00000500000000000000" pitchFamily="2" charset="0"/>
              </a:rPr>
              <a:t>Este servicio optimiza la comunicación bancaria con video- presentaciones lideradas por avatares realistas como presentadores o moderadores, basadas en informes. Ofrece soluciones como video-informes (por ejemplo, semanales o mensuales) con avatares que podrían representar empleados, o moderadores para eventos. A través de estos videos, se pueden resumir informes con gráficos, en varios idiomas y con la inclusión de subtítulos.</a:t>
            </a:r>
          </a:p>
          <a:p>
            <a:endParaRPr lang="es-ES" sz="1000">
              <a:solidFill>
                <a:schemeClr val="bg1"/>
              </a:solidFill>
              <a:latin typeface="Poppins" panose="00000500000000000000" pitchFamily="2" charset="0"/>
              <a:cs typeface="Poppins" panose="00000500000000000000" pitchFamily="2" charset="0"/>
            </a:endParaRPr>
          </a:p>
          <a:p>
            <a:r>
              <a:rPr lang="es-ES" sz="1000">
                <a:solidFill>
                  <a:schemeClr val="bg1"/>
                </a:solidFill>
                <a:latin typeface="Poppins" panose="00000500000000000000" pitchFamily="2" charset="0"/>
                <a:cs typeface="Poppins" panose="00000500000000000000" pitchFamily="2" charset="0"/>
              </a:rPr>
              <a:t>El proceso incluye grabación de video y voz profesional para crear avatares, producción con audio, gestos, subtítulos y elementos visuales sincronizados. Esto asegura presentaciones impactantes que refuerzan la imagen del banco con tecnología avanzada.</a:t>
            </a:r>
          </a:p>
        </p:txBody>
      </p:sp>
      <p:sp>
        <p:nvSpPr>
          <p:cNvPr id="64" name="CuadroTexto 63">
            <a:extLst>
              <a:ext uri="{FF2B5EF4-FFF2-40B4-BE49-F238E27FC236}">
                <a16:creationId xmlns:a16="http://schemas.microsoft.com/office/drawing/2014/main" id="{9E9C50BA-2F96-E190-1DD7-2CB31CF15337}"/>
              </a:ext>
            </a:extLst>
          </p:cNvPr>
          <p:cNvSpPr txBox="1">
            <a:spLocks/>
          </p:cNvSpPr>
          <p:nvPr/>
        </p:nvSpPr>
        <p:spPr>
          <a:xfrm>
            <a:off x="3136900" y="5008593"/>
            <a:ext cx="2698555"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(Máx. 700 Caracteres)</a:t>
            </a:r>
          </a:p>
        </p:txBody>
      </p:sp>
      <p:sp>
        <p:nvSpPr>
          <p:cNvPr id="65" name="Rectángulo: esquinas redondeadas 64">
            <a:extLst>
              <a:ext uri="{FF2B5EF4-FFF2-40B4-BE49-F238E27FC236}">
                <a16:creationId xmlns:a16="http://schemas.microsoft.com/office/drawing/2014/main" id="{925D860E-2FB0-7969-8748-919CED126A40}"/>
              </a:ext>
            </a:extLst>
          </p:cNvPr>
          <p:cNvSpPr>
            <a:spLocks/>
          </p:cNvSpPr>
          <p:nvPr/>
        </p:nvSpPr>
        <p:spPr>
          <a:xfrm>
            <a:off x="6192225" y="1514528"/>
            <a:ext cx="5435600" cy="864000"/>
          </a:xfrm>
          <a:prstGeom prst="roundRect">
            <a:avLst>
              <a:gd name="adj" fmla="val 12620"/>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CuadroTexto 65">
            <a:extLst>
              <a:ext uri="{FF2B5EF4-FFF2-40B4-BE49-F238E27FC236}">
                <a16:creationId xmlns:a16="http://schemas.microsoft.com/office/drawing/2014/main" id="{F3734EF4-1294-1DA8-43C9-06BB95E7A8BB}"/>
              </a:ext>
            </a:extLst>
          </p:cNvPr>
          <p:cNvSpPr txBox="1">
            <a:spLocks/>
          </p:cNvSpPr>
          <p:nvPr/>
        </p:nvSpPr>
        <p:spPr>
          <a:xfrm>
            <a:off x="6304331" y="1634973"/>
            <a:ext cx="5136633" cy="523220"/>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Este caso de uso se aplica a los ámbitos de la innovación y la empresa.</a:t>
            </a:r>
            <a:endParaRPr lang="es-ES" sz="1100" b="1">
              <a:solidFill>
                <a:schemeClr val="bg1"/>
              </a:solidFill>
              <a:latin typeface="Poppins" panose="00000500000000000000" pitchFamily="2" charset="0"/>
              <a:cs typeface="Poppins" panose="00000500000000000000" pitchFamily="2" charset="0"/>
            </a:endParaRPr>
          </a:p>
        </p:txBody>
      </p:sp>
      <p:sp>
        <p:nvSpPr>
          <p:cNvPr id="67" name="CuadroTexto 66">
            <a:extLst>
              <a:ext uri="{FF2B5EF4-FFF2-40B4-BE49-F238E27FC236}">
                <a16:creationId xmlns:a16="http://schemas.microsoft.com/office/drawing/2014/main" id="{80A78976-1B22-9F92-20B9-08CD2D6B6125}"/>
              </a:ext>
            </a:extLst>
          </p:cNvPr>
          <p:cNvSpPr txBox="1">
            <a:spLocks/>
          </p:cNvSpPr>
          <p:nvPr/>
        </p:nvSpPr>
        <p:spPr>
          <a:xfrm>
            <a:off x="2997200" y="5923078"/>
            <a:ext cx="2838255" cy="290614"/>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(Máx. 150 Caracteres)</a:t>
            </a:r>
          </a:p>
        </p:txBody>
      </p:sp>
      <p:sp>
        <p:nvSpPr>
          <p:cNvPr id="68" name="Rectángulo: esquinas redondeadas 67">
            <a:extLst>
              <a:ext uri="{FF2B5EF4-FFF2-40B4-BE49-F238E27FC236}">
                <a16:creationId xmlns:a16="http://schemas.microsoft.com/office/drawing/2014/main" id="{7ECCBDF7-2B68-A4EB-DEAB-81B74A0B6BE7}"/>
              </a:ext>
            </a:extLst>
          </p:cNvPr>
          <p:cNvSpPr>
            <a:spLocks/>
          </p:cNvSpPr>
          <p:nvPr/>
        </p:nvSpPr>
        <p:spPr>
          <a:xfrm>
            <a:off x="561780" y="1514528"/>
            <a:ext cx="5435600" cy="1458347"/>
          </a:xfrm>
          <a:prstGeom prst="roundRect">
            <a:avLst>
              <a:gd name="adj" fmla="val 18587"/>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CuadroTexto 68">
            <a:extLst>
              <a:ext uri="{FF2B5EF4-FFF2-40B4-BE49-F238E27FC236}">
                <a16:creationId xmlns:a16="http://schemas.microsoft.com/office/drawing/2014/main" id="{D73911F4-410F-0071-800E-7646DD0BC9D4}"/>
              </a:ext>
            </a:extLst>
          </p:cNvPr>
          <p:cNvSpPr txBox="1">
            <a:spLocks/>
          </p:cNvSpPr>
          <p:nvPr/>
        </p:nvSpPr>
        <p:spPr>
          <a:xfrm>
            <a:off x="645031" y="1564028"/>
            <a:ext cx="5190424" cy="646331"/>
          </a:xfrm>
          <a:prstGeom prst="rect">
            <a:avLst/>
          </a:prstGeom>
          <a:noFill/>
        </p:spPr>
        <p:txBody>
          <a:bodyPr wrap="square">
            <a:spAutoFit/>
          </a:bodyPr>
          <a:lstStyle/>
          <a:p>
            <a:r>
              <a:rPr lang="es-ES">
                <a:solidFill>
                  <a:schemeClr val="bg1"/>
                </a:solidFill>
                <a:latin typeface="Poppins" panose="00000500000000000000" pitchFamily="2" charset="0"/>
                <a:cs typeface="Poppins" panose="00000500000000000000" pitchFamily="2" charset="0"/>
              </a:rPr>
              <a:t>GENERACIÓN DE INFORMES A TRAVÉS DE AVATARES REALES</a:t>
            </a:r>
          </a:p>
        </p:txBody>
      </p:sp>
      <p:sp>
        <p:nvSpPr>
          <p:cNvPr id="70" name="CuadroTexto 69">
            <a:extLst>
              <a:ext uri="{FF2B5EF4-FFF2-40B4-BE49-F238E27FC236}">
                <a16:creationId xmlns:a16="http://schemas.microsoft.com/office/drawing/2014/main" id="{1341ADA0-2291-EE5E-DC78-B331BE217958}"/>
              </a:ext>
            </a:extLst>
          </p:cNvPr>
          <p:cNvSpPr txBox="1">
            <a:spLocks/>
          </p:cNvSpPr>
          <p:nvPr/>
        </p:nvSpPr>
        <p:spPr>
          <a:xfrm>
            <a:off x="3136900" y="2671335"/>
            <a:ext cx="2698555"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(Máx. 60 Caracteres)</a:t>
            </a:r>
          </a:p>
        </p:txBody>
      </p:sp>
      <p:sp>
        <p:nvSpPr>
          <p:cNvPr id="71" name="CuadroTexto 70">
            <a:extLst>
              <a:ext uri="{FF2B5EF4-FFF2-40B4-BE49-F238E27FC236}">
                <a16:creationId xmlns:a16="http://schemas.microsoft.com/office/drawing/2014/main" id="{01ACA5C8-CC5F-F684-1A3B-BE210A3262E1}"/>
              </a:ext>
            </a:extLst>
          </p:cNvPr>
          <p:cNvSpPr txBox="1">
            <a:spLocks/>
          </p:cNvSpPr>
          <p:nvPr/>
        </p:nvSpPr>
        <p:spPr>
          <a:xfrm>
            <a:off x="6318076" y="4515021"/>
            <a:ext cx="4723798" cy="307777"/>
          </a:xfrm>
          <a:prstGeom prst="rect">
            <a:avLst/>
          </a:prstGeom>
          <a:noFill/>
        </p:spPr>
        <p:txBody>
          <a:bodyPr wrap="square">
            <a:spAutoFit/>
          </a:bodyPr>
          <a:lstStyle/>
          <a:p>
            <a:r>
              <a:rPr lang="es-ES" sz="1400" b="1">
                <a:solidFill>
                  <a:schemeClr val="bg1"/>
                </a:solidFill>
                <a:latin typeface="Poppins" panose="00000500000000000000" pitchFamily="2" charset="0"/>
                <a:cs typeface="Poppins" panose="00000500000000000000" pitchFamily="2" charset="0"/>
              </a:rPr>
              <a:t>Ficha técnica</a:t>
            </a:r>
            <a:endParaRPr lang="es-ES" sz="1100" b="1">
              <a:solidFill>
                <a:schemeClr val="bg1"/>
              </a:solidFill>
              <a:latin typeface="Poppins" panose="00000500000000000000" pitchFamily="2" charset="0"/>
              <a:cs typeface="Poppins" panose="00000500000000000000" pitchFamily="2" charset="0"/>
            </a:endParaRPr>
          </a:p>
        </p:txBody>
      </p:sp>
      <p:sp>
        <p:nvSpPr>
          <p:cNvPr id="72" name="CuadroTexto 71">
            <a:extLst>
              <a:ext uri="{FF2B5EF4-FFF2-40B4-BE49-F238E27FC236}">
                <a16:creationId xmlns:a16="http://schemas.microsoft.com/office/drawing/2014/main" id="{F322414E-FEBB-584F-654A-57FADB1BD90E}"/>
              </a:ext>
            </a:extLst>
          </p:cNvPr>
          <p:cNvSpPr txBox="1">
            <a:spLocks/>
          </p:cNvSpPr>
          <p:nvPr/>
        </p:nvSpPr>
        <p:spPr>
          <a:xfrm>
            <a:off x="6273048" y="4983919"/>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(Adjunta un documento o imagen de los detalles de negocio del caso de uso.)</a:t>
            </a:r>
          </a:p>
        </p:txBody>
      </p:sp>
      <p:sp>
        <p:nvSpPr>
          <p:cNvPr id="73" name="CuadroTexto 72">
            <a:extLst>
              <a:ext uri="{FF2B5EF4-FFF2-40B4-BE49-F238E27FC236}">
                <a16:creationId xmlns:a16="http://schemas.microsoft.com/office/drawing/2014/main" id="{465360DB-BE2E-8FFD-45DD-362ACDF5737A}"/>
              </a:ext>
            </a:extLst>
          </p:cNvPr>
          <p:cNvSpPr txBox="1">
            <a:spLocks/>
          </p:cNvSpPr>
          <p:nvPr/>
        </p:nvSpPr>
        <p:spPr>
          <a:xfrm>
            <a:off x="6273048" y="5927317"/>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(Adjunta un documento o imagen de los detalles técnicos del caso de uso.)</a:t>
            </a:r>
          </a:p>
        </p:txBody>
      </p:sp>
      <p:sp>
        <p:nvSpPr>
          <p:cNvPr id="74" name="CuadroTexto 73">
            <a:extLst>
              <a:ext uri="{FF2B5EF4-FFF2-40B4-BE49-F238E27FC236}">
                <a16:creationId xmlns:a16="http://schemas.microsoft.com/office/drawing/2014/main" id="{C1FDB087-FFE1-0EC8-58DE-E17F2B79687D}"/>
              </a:ext>
            </a:extLst>
          </p:cNvPr>
          <p:cNvSpPr txBox="1">
            <a:spLocks/>
          </p:cNvSpPr>
          <p:nvPr/>
        </p:nvSpPr>
        <p:spPr>
          <a:xfrm>
            <a:off x="6273048" y="3027745"/>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(Enlace de vídeo con acceso mínimo a nivel corporativo)</a:t>
            </a:r>
          </a:p>
        </p:txBody>
      </p:sp>
      <p:sp>
        <p:nvSpPr>
          <p:cNvPr id="75" name="CuadroTexto 74">
            <a:extLst>
              <a:ext uri="{FF2B5EF4-FFF2-40B4-BE49-F238E27FC236}">
                <a16:creationId xmlns:a16="http://schemas.microsoft.com/office/drawing/2014/main" id="{948E1FF7-84BC-13CB-1799-FE5C3F649AC2}"/>
              </a:ext>
            </a:extLst>
          </p:cNvPr>
          <p:cNvSpPr txBox="1">
            <a:spLocks/>
          </p:cNvSpPr>
          <p:nvPr/>
        </p:nvSpPr>
        <p:spPr>
          <a:xfrm>
            <a:off x="6273048" y="3999538"/>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(Enlace a demo con acceso mínimo a nivel corporativo)</a:t>
            </a:r>
          </a:p>
        </p:txBody>
      </p:sp>
      <p:sp>
        <p:nvSpPr>
          <p:cNvPr id="76" name="Rectángulo: esquinas redondeadas 75">
            <a:extLst>
              <a:ext uri="{FF2B5EF4-FFF2-40B4-BE49-F238E27FC236}">
                <a16:creationId xmlns:a16="http://schemas.microsoft.com/office/drawing/2014/main" id="{CE95292D-73F8-4FE9-46D2-0524DE35F86D}"/>
              </a:ext>
            </a:extLst>
          </p:cNvPr>
          <p:cNvSpPr>
            <a:spLocks/>
          </p:cNvSpPr>
          <p:nvPr/>
        </p:nvSpPr>
        <p:spPr>
          <a:xfrm>
            <a:off x="561780" y="5343472"/>
            <a:ext cx="5435600" cy="866126"/>
          </a:xfrm>
          <a:prstGeom prst="roundRect">
            <a:avLst>
              <a:gd name="adj" fmla="val 12620"/>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CuadroTexto 76">
            <a:extLst>
              <a:ext uri="{FF2B5EF4-FFF2-40B4-BE49-F238E27FC236}">
                <a16:creationId xmlns:a16="http://schemas.microsoft.com/office/drawing/2014/main" id="{033D2B61-5872-E1C9-80BE-B5AD595B96AE}"/>
              </a:ext>
            </a:extLst>
          </p:cNvPr>
          <p:cNvSpPr txBox="1">
            <a:spLocks/>
          </p:cNvSpPr>
          <p:nvPr/>
        </p:nvSpPr>
        <p:spPr>
          <a:xfrm>
            <a:off x="698822" y="5410868"/>
            <a:ext cx="5136633" cy="523220"/>
          </a:xfrm>
          <a:prstGeom prst="rect">
            <a:avLst/>
          </a:prstGeom>
          <a:noFill/>
        </p:spPr>
        <p:txBody>
          <a:bodyPr wrap="square">
            <a:spAutoFit/>
          </a:bodyPr>
          <a:lstStyle/>
          <a:p>
            <a:r>
              <a:rPr lang="es-ES" sz="1400">
                <a:solidFill>
                  <a:schemeClr val="bg1"/>
                </a:solidFill>
                <a:latin typeface="Poppins" panose="00000500000000000000" pitchFamily="2" charset="0"/>
                <a:cs typeface="Poppins" panose="00000500000000000000" pitchFamily="2" charset="0"/>
              </a:rPr>
              <a:t>Creación de Video-Presentaciones Innovadoras con Avatares para Informes y Eventos Bancarios</a:t>
            </a:r>
          </a:p>
        </p:txBody>
      </p:sp>
      <p:sp>
        <p:nvSpPr>
          <p:cNvPr id="78" name="CuadroTexto 77">
            <a:extLst>
              <a:ext uri="{FF2B5EF4-FFF2-40B4-BE49-F238E27FC236}">
                <a16:creationId xmlns:a16="http://schemas.microsoft.com/office/drawing/2014/main" id="{19F7E0CE-C3D2-1CEF-8A6E-23963A45BC22}"/>
              </a:ext>
            </a:extLst>
          </p:cNvPr>
          <p:cNvSpPr txBox="1">
            <a:spLocks/>
          </p:cNvSpPr>
          <p:nvPr/>
        </p:nvSpPr>
        <p:spPr>
          <a:xfrm>
            <a:off x="5938960" y="2151017"/>
            <a:ext cx="5702530" cy="215444"/>
          </a:xfrm>
          <a:prstGeom prst="rect">
            <a:avLst/>
          </a:prstGeom>
          <a:noFill/>
        </p:spPr>
        <p:txBody>
          <a:bodyPr wrap="square">
            <a:spAutoFit/>
          </a:bodyPr>
          <a:lstStyle/>
          <a:p>
            <a:pPr algn="r">
              <a:defRPr/>
            </a:pPr>
            <a:r>
              <a:rPr kumimoji="0" lang="es-ES" sz="80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Indica las áreas del cliente involucradas en la comercialización del caso de uso </a:t>
            </a:r>
            <a:r>
              <a:rPr lang="es-ES" sz="800" b="1">
                <a:solidFill>
                  <a:prstClr val="white">
                    <a:lumMod val="65000"/>
                  </a:prstClr>
                </a:solidFill>
                <a:latin typeface="Poppins" panose="00000500000000000000" pitchFamily="2" charset="0"/>
                <a:cs typeface="Poppins" panose="00000500000000000000" pitchFamily="2" charset="0"/>
              </a:rPr>
              <a:t>(máx. 70 caracteres)</a:t>
            </a:r>
          </a:p>
        </p:txBody>
      </p:sp>
    </p:spTree>
    <p:extLst>
      <p:ext uri="{BB962C8B-B14F-4D97-AF65-F5344CB8AC3E}">
        <p14:creationId xmlns:p14="http://schemas.microsoft.com/office/powerpoint/2010/main" val="1794183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3F118EC-7895-59A9-0C94-181622514C96}"/>
            </a:ext>
          </a:extLst>
        </p:cNvPr>
        <p:cNvGrpSpPr/>
        <p:nvPr/>
      </p:nvGrpSpPr>
      <p:grpSpPr>
        <a:xfrm>
          <a:off x="0" y="0"/>
          <a:ext cx="0" cy="0"/>
          <a:chOff x="0" y="0"/>
          <a:chExt cx="0" cy="0"/>
        </a:xfrm>
      </p:grpSpPr>
      <p:sp>
        <p:nvSpPr>
          <p:cNvPr id="8" name="CuadroTexto 7">
            <a:extLst>
              <a:ext uri="{FF2B5EF4-FFF2-40B4-BE49-F238E27FC236}">
                <a16:creationId xmlns:a16="http://schemas.microsoft.com/office/drawing/2014/main" id="{BFC4F990-ECF0-7184-CABC-671D2747F0B7}"/>
              </a:ext>
            </a:extLst>
          </p:cNvPr>
          <p:cNvSpPr txBox="1">
            <a:spLocks noGrp="1" noRot="1" noMove="1" noResize="1" noEditPoints="1" noAdjustHandles="1" noChangeArrowheads="1" noChangeShapeType="1"/>
          </p:cNvSpPr>
          <p:nvPr/>
        </p:nvSpPr>
        <p:spPr>
          <a:xfrm>
            <a:off x="1892299" y="2734755"/>
            <a:ext cx="6146801"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a:solidFill>
                  <a:prstClr val="white"/>
                </a:solidFill>
                <a:latin typeface="Poppins" panose="00000500000000000000" pitchFamily="2" charset="0"/>
                <a:cs typeface="Poppins" panose="00000500000000000000" pitchFamily="2" charset="0"/>
              </a:rPr>
              <a:t>Thank you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prstClr val="white"/>
                </a:solidFill>
                <a:latin typeface="Poppins" panose="00000500000000000000" pitchFamily="2" charset="0"/>
                <a:cs typeface="Poppins" panose="00000500000000000000" pitchFamily="2" charset="0"/>
              </a:rPr>
              <a:t>for completing the form. </a:t>
            </a:r>
            <a:endParaRPr kumimoji="0" lang="es-ES" sz="2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pic>
        <p:nvPicPr>
          <p:cNvPr id="2" name="Imagen 1">
            <a:extLst>
              <a:ext uri="{FF2B5EF4-FFF2-40B4-BE49-F238E27FC236}">
                <a16:creationId xmlns:a16="http://schemas.microsoft.com/office/drawing/2014/main" id="{6F0123F9-6C38-190C-4551-A82C077A219F}"/>
              </a:ext>
            </a:extLst>
          </p:cNvPr>
          <p:cNvPicPr>
            <a:picLocks noGrp="1" noRot="1" noChangeAspect="1" noMove="1" noResize="1" noEditPoints="1" noAdjustHandles="1" noChangeArrowheads="1" noChangeShapeType="1" noCrop="1"/>
          </p:cNvPicPr>
          <p:nvPr/>
        </p:nvPicPr>
        <p:blipFill>
          <a:blip r:embed="rId4">
            <a:extLst>
              <a:ext uri="{BEBA8EAE-BF5A-486C-A8C5-ECC9F3942E4B}">
                <a14:imgProps xmlns:a14="http://schemas.microsoft.com/office/drawing/2010/main">
                  <a14:imgLayer r:embed="rId5">
                    <a14:imgEffect>
                      <a14:sharpenSoften amount="100000"/>
                    </a14:imgEffect>
                    <a14:imgEffect>
                      <a14:saturation sat="400000"/>
                    </a14:imgEffect>
                    <a14:imgEffect>
                      <a14:brightnessContrast bright="100000" contrast="100000"/>
                    </a14:imgEffect>
                  </a14:imgLayer>
                </a14:imgProps>
              </a:ext>
            </a:extLst>
          </a:blip>
          <a:stretch>
            <a:fillRect/>
          </a:stretch>
        </p:blipFill>
        <p:spPr>
          <a:xfrm>
            <a:off x="7545638" y="3022656"/>
            <a:ext cx="2971800" cy="501415"/>
          </a:xfrm>
          <a:prstGeom prst="rect">
            <a:avLst/>
          </a:prstGeom>
          <a:noFill/>
        </p:spPr>
      </p:pic>
      <p:sp>
        <p:nvSpPr>
          <p:cNvPr id="3" name="CuadroTexto 2">
            <a:extLst>
              <a:ext uri="{FF2B5EF4-FFF2-40B4-BE49-F238E27FC236}">
                <a16:creationId xmlns:a16="http://schemas.microsoft.com/office/drawing/2014/main" id="{CA8A09E9-D3BE-161A-55D4-64C5B9211A1D}"/>
              </a:ext>
            </a:extLst>
          </p:cNvPr>
          <p:cNvSpPr txBox="1">
            <a:spLocks/>
          </p:cNvSpPr>
          <p:nvPr/>
        </p:nvSpPr>
        <p:spPr>
          <a:xfrm>
            <a:off x="8869613" y="5489223"/>
            <a:ext cx="3295650" cy="154657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If you have any questions, please contact us: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50" b="1">
                <a:solidFill>
                  <a:prstClr val="white">
                    <a:lumMod val="65000"/>
                  </a:prstClr>
                </a:solidFill>
                <a:latin typeface="Poppins" panose="00000500000000000000" pitchFamily="2" charset="0"/>
                <a:cs typeface="Poppins" panose="00000500000000000000" pitchFamily="2" charset="0"/>
                <a:hlinkClick r:id="rId6"/>
              </a:rPr>
              <a:t>mmiguelg@emeal.nttdata.com</a:t>
            </a:r>
            <a:endParaRPr lang="en-US" sz="1050" b="1">
              <a:solidFill>
                <a:prstClr val="white">
                  <a:lumMod val="65000"/>
                </a:prstClr>
              </a:solidFill>
              <a:latin typeface="Poppins" panose="00000500000000000000" pitchFamily="2" charset="0"/>
              <a:cs typeface="Poppins" panose="00000500000000000000" pitchFamily="2" charset="0"/>
            </a:endParaRP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050" b="1">
              <a:solidFill>
                <a:prstClr val="white">
                  <a:lumMod val="65000"/>
                </a:prstClr>
              </a:solidFill>
              <a:latin typeface="Poppins" panose="00000500000000000000" pitchFamily="2" charset="0"/>
              <a:cs typeface="Poppins" panose="00000500000000000000" pitchFamily="2" charset="0"/>
            </a:endParaRP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hlinkClick r:id="rId7"/>
              </a:rPr>
              <a:t>cdelaosa@emeal.nttdata.com</a:t>
            </a:r>
            <a:endPar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s-ES" sz="1050" b="1">
              <a:solidFill>
                <a:prstClr val="white">
                  <a:lumMod val="65000"/>
                </a:prstClr>
              </a:solidFill>
              <a:latin typeface="Poppins" panose="00000500000000000000" pitchFamily="2" charset="0"/>
              <a:cs typeface="Poppins" panose="00000500000000000000" pitchFamily="2" charset="0"/>
            </a:endParaRP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hlinkClick r:id="rId8"/>
              </a:rPr>
              <a:t>asierras@emeal.nttdata.com</a:t>
            </a:r>
            <a:endPar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253284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1B8DB23-0729-CD01-5CB2-F66817B0B05E}"/>
            </a:ext>
          </a:extLst>
        </p:cNvPr>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3DEF6D21-CFCA-EF5D-4C50-3854EA3473E1}"/>
              </a:ext>
            </a:extLst>
          </p:cNvPr>
          <p:cNvCxnSpPr>
            <a:cxnSpLocks/>
          </p:cNvCxnSpPr>
          <p:nvPr/>
        </p:nvCxnSpPr>
        <p:spPr>
          <a:xfrm>
            <a:off x="1619107" y="464980"/>
            <a:ext cx="0" cy="5592920"/>
          </a:xfrm>
          <a:prstGeom prst="line">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3" name="Rectángulo 52">
            <a:extLst>
              <a:ext uri="{FF2B5EF4-FFF2-40B4-BE49-F238E27FC236}">
                <a16:creationId xmlns:a16="http://schemas.microsoft.com/office/drawing/2014/main" id="{63E3BCA8-0155-B2B0-159C-74F5894C8EB5}"/>
              </a:ext>
            </a:extLst>
          </p:cNvPr>
          <p:cNvSpPr/>
          <p:nvPr/>
        </p:nvSpPr>
        <p:spPr>
          <a:xfrm>
            <a:off x="0" y="3315"/>
            <a:ext cx="2695576"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a:t>
            </a:r>
            <a:r>
              <a:rPr lang="es-ES" sz="2000" b="1">
                <a:solidFill>
                  <a:schemeClr val="bg1"/>
                </a:solidFill>
                <a:latin typeface="Poppins" panose="00000500000000000000" pitchFamily="2" charset="0"/>
                <a:cs typeface="Poppins" panose="00000500000000000000" pitchFamily="2" charset="0"/>
              </a:rPr>
              <a:t>Index</a:t>
            </a:r>
            <a:r>
              <a:rPr lang="es-ES" sz="2000" b="1" i="1">
                <a:solidFill>
                  <a:srgbClr val="A98DA8"/>
                </a:solidFill>
                <a:latin typeface="Poppins" panose="00000500000000000000" pitchFamily="2" charset="0"/>
                <a:cs typeface="Poppins" panose="00000500000000000000" pitchFamily="2" charset="0"/>
              </a:rPr>
              <a:t>  </a:t>
            </a:r>
            <a:endParaRPr lang="es-ES" sz="2000" b="1" i="1">
              <a:solidFill>
                <a:schemeClr val="bg1"/>
              </a:solidFill>
              <a:latin typeface="Poppins" panose="00000500000000000000" pitchFamily="2" charset="0"/>
              <a:cs typeface="Poppins" panose="00000500000000000000" pitchFamily="2" charset="0"/>
            </a:endParaRPr>
          </a:p>
        </p:txBody>
      </p:sp>
      <p:sp>
        <p:nvSpPr>
          <p:cNvPr id="7" name="Marcador de contenido 2">
            <a:extLst>
              <a:ext uri="{FF2B5EF4-FFF2-40B4-BE49-F238E27FC236}">
                <a16:creationId xmlns:a16="http://schemas.microsoft.com/office/drawing/2014/main" id="{DF319B32-A4DA-518B-C1DF-F4F88C41DF9A}"/>
              </a:ext>
            </a:extLst>
          </p:cNvPr>
          <p:cNvSpPr txBox="1">
            <a:spLocks/>
          </p:cNvSpPr>
          <p:nvPr/>
        </p:nvSpPr>
        <p:spPr>
          <a:xfrm>
            <a:off x="1242480" y="977034"/>
            <a:ext cx="753253" cy="797141"/>
          </a:xfrm>
          <a:prstGeom prst="rect">
            <a:avLst/>
          </a:prstGeom>
          <a:gradFill flip="none" rotWithShape="1">
            <a:gsLst>
              <a:gs pos="55000">
                <a:srgbClr val="210A36"/>
              </a:gs>
              <a:gs pos="74000">
                <a:srgbClr val="210A36">
                  <a:alpha val="0"/>
                </a:srgbClr>
              </a:gs>
            </a:gsLst>
            <a:path path="circle">
              <a:fillToRect l="50000" t="50000" r="50000" b="50000"/>
            </a:path>
            <a:tileRect/>
          </a:gradFill>
        </p:spPr>
        <p:txBody>
          <a:bodyPr vert="horz" wrap="none" lIns="91440" tIns="45720" rIns="91440" bIns="45720" rtlCol="0" anchor="ctr" anchorCtr="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b="1">
                <a:solidFill>
                  <a:schemeClr val="bg1"/>
                </a:solidFill>
                <a:latin typeface="Poppins" panose="00000500000000000000" pitchFamily="2" charset="0"/>
                <a:cs typeface="Poppins" panose="00000500000000000000" pitchFamily="2" charset="0"/>
              </a:rPr>
              <a:t>1</a:t>
            </a:r>
          </a:p>
        </p:txBody>
      </p:sp>
      <p:sp>
        <p:nvSpPr>
          <p:cNvPr id="9" name="Marcador de contenido 2">
            <a:extLst>
              <a:ext uri="{FF2B5EF4-FFF2-40B4-BE49-F238E27FC236}">
                <a16:creationId xmlns:a16="http://schemas.microsoft.com/office/drawing/2014/main" id="{6B899102-6961-7360-0A25-5AA0CA6DE076}"/>
              </a:ext>
            </a:extLst>
          </p:cNvPr>
          <p:cNvSpPr txBox="1">
            <a:spLocks/>
          </p:cNvSpPr>
          <p:nvPr/>
        </p:nvSpPr>
        <p:spPr>
          <a:xfrm>
            <a:off x="2133600" y="1100019"/>
            <a:ext cx="9360260" cy="46166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solidFill>
                  <a:schemeClr val="bg1"/>
                </a:solidFill>
                <a:latin typeface="Poppins" panose="00000500000000000000" pitchFamily="2" charset="0"/>
                <a:cs typeface="Poppins" panose="00000500000000000000" pitchFamily="2" charset="0"/>
              </a:rPr>
              <a:t>Instructions for filling out a Use Case form</a:t>
            </a:r>
            <a:endParaRPr lang="en-US" sz="2400">
              <a:solidFill>
                <a:schemeClr val="bg1"/>
              </a:solidFill>
              <a:latin typeface="Poppins" panose="00000500000000000000" pitchFamily="2" charset="0"/>
              <a:cs typeface="Poppins" panose="00000500000000000000" pitchFamily="2" charset="0"/>
            </a:endParaRPr>
          </a:p>
        </p:txBody>
      </p:sp>
      <p:sp>
        <p:nvSpPr>
          <p:cNvPr id="10" name="Marcador de contenido 2">
            <a:extLst>
              <a:ext uri="{FF2B5EF4-FFF2-40B4-BE49-F238E27FC236}">
                <a16:creationId xmlns:a16="http://schemas.microsoft.com/office/drawing/2014/main" id="{5034710A-DC43-77DD-D582-373EBDB448AA}"/>
              </a:ext>
            </a:extLst>
          </p:cNvPr>
          <p:cNvSpPr txBox="1">
            <a:spLocks/>
          </p:cNvSpPr>
          <p:nvPr/>
        </p:nvSpPr>
        <p:spPr>
          <a:xfrm>
            <a:off x="1242480" y="2068103"/>
            <a:ext cx="753253" cy="797141"/>
          </a:xfrm>
          <a:prstGeom prst="rect">
            <a:avLst/>
          </a:prstGeom>
          <a:gradFill flip="none" rotWithShape="1">
            <a:gsLst>
              <a:gs pos="55000">
                <a:srgbClr val="230B3A"/>
              </a:gs>
              <a:gs pos="74000">
                <a:srgbClr val="230B3A">
                  <a:alpha val="0"/>
                </a:srgbClr>
              </a:gs>
            </a:gsLst>
            <a:path path="circle">
              <a:fillToRect l="50000" t="50000" r="50000" b="50000"/>
            </a:path>
            <a:tileRect/>
          </a:gradFill>
        </p:spPr>
        <p:txBody>
          <a:bodyPr vert="horz" wrap="none" lIns="91440" tIns="45720" rIns="91440" bIns="45720" rtlCol="0" anchor="ctr" anchorCtr="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b="1">
                <a:solidFill>
                  <a:schemeClr val="bg1"/>
                </a:solidFill>
                <a:latin typeface="Poppins" panose="00000500000000000000" pitchFamily="2" charset="0"/>
                <a:cs typeface="Poppins" panose="00000500000000000000" pitchFamily="2" charset="0"/>
              </a:rPr>
              <a:t>2</a:t>
            </a:r>
          </a:p>
        </p:txBody>
      </p:sp>
      <p:sp>
        <p:nvSpPr>
          <p:cNvPr id="11" name="Marcador de contenido 2">
            <a:extLst>
              <a:ext uri="{FF2B5EF4-FFF2-40B4-BE49-F238E27FC236}">
                <a16:creationId xmlns:a16="http://schemas.microsoft.com/office/drawing/2014/main" id="{B7A5A928-DCF5-0501-C74D-7164818A167E}"/>
              </a:ext>
            </a:extLst>
          </p:cNvPr>
          <p:cNvSpPr txBox="1">
            <a:spLocks/>
          </p:cNvSpPr>
          <p:nvPr/>
        </p:nvSpPr>
        <p:spPr>
          <a:xfrm>
            <a:off x="2133600" y="2235840"/>
            <a:ext cx="9360260" cy="46166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solidFill>
                  <a:schemeClr val="bg1"/>
                </a:solidFill>
                <a:latin typeface="Poppins" panose="00000500000000000000" pitchFamily="2" charset="0"/>
                <a:cs typeface="Poppins" panose="00000500000000000000" pitchFamily="2" charset="0"/>
              </a:rPr>
              <a:t>Example of a Use Case Template</a:t>
            </a:r>
          </a:p>
        </p:txBody>
      </p:sp>
      <p:sp>
        <p:nvSpPr>
          <p:cNvPr id="12" name="Marcador de contenido 2">
            <a:extLst>
              <a:ext uri="{FF2B5EF4-FFF2-40B4-BE49-F238E27FC236}">
                <a16:creationId xmlns:a16="http://schemas.microsoft.com/office/drawing/2014/main" id="{CD4A941D-DD03-6667-CEAD-8392272A8398}"/>
              </a:ext>
            </a:extLst>
          </p:cNvPr>
          <p:cNvSpPr txBox="1">
            <a:spLocks/>
          </p:cNvSpPr>
          <p:nvPr/>
        </p:nvSpPr>
        <p:spPr>
          <a:xfrm>
            <a:off x="1242480" y="3268283"/>
            <a:ext cx="753253" cy="763856"/>
          </a:xfrm>
          <a:prstGeom prst="rect">
            <a:avLst/>
          </a:prstGeom>
          <a:gradFill flip="none" rotWithShape="1">
            <a:gsLst>
              <a:gs pos="55000">
                <a:srgbClr val="4F17B7"/>
              </a:gs>
              <a:gs pos="74000">
                <a:srgbClr val="4F17B7">
                  <a:alpha val="0"/>
                </a:srgbClr>
              </a:gs>
            </a:gsLst>
            <a:path path="circle">
              <a:fillToRect l="50000" t="50000" r="50000" b="50000"/>
            </a:path>
            <a:tileRect/>
          </a:gradFill>
        </p:spPr>
        <p:txBody>
          <a:bodyPr vert="horz" wrap="none" lIns="91440" tIns="45720" rIns="91440" bIns="45720" rtlCol="0" anchor="ctr" anchorCtr="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b="1">
                <a:solidFill>
                  <a:schemeClr val="bg1"/>
                </a:solidFill>
                <a:latin typeface="Poppins" panose="00000500000000000000" pitchFamily="2" charset="0"/>
                <a:cs typeface="Poppins" panose="00000500000000000000" pitchFamily="2" charset="0"/>
              </a:rPr>
              <a:t>3</a:t>
            </a:r>
          </a:p>
        </p:txBody>
      </p:sp>
      <p:sp>
        <p:nvSpPr>
          <p:cNvPr id="13" name="Marcador de contenido 2">
            <a:extLst>
              <a:ext uri="{FF2B5EF4-FFF2-40B4-BE49-F238E27FC236}">
                <a16:creationId xmlns:a16="http://schemas.microsoft.com/office/drawing/2014/main" id="{F308D42D-4718-111D-D000-0F9F7960FE45}"/>
              </a:ext>
            </a:extLst>
          </p:cNvPr>
          <p:cNvSpPr txBox="1">
            <a:spLocks/>
          </p:cNvSpPr>
          <p:nvPr/>
        </p:nvSpPr>
        <p:spPr>
          <a:xfrm>
            <a:off x="2133600" y="3381767"/>
            <a:ext cx="9360260" cy="46166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solidFill>
                  <a:schemeClr val="bg1"/>
                </a:solidFill>
                <a:latin typeface="Poppins" panose="00000500000000000000" pitchFamily="2" charset="0"/>
                <a:cs typeface="Poppins" panose="00000500000000000000" pitchFamily="2" charset="0"/>
              </a:rPr>
              <a:t>Form Sections</a:t>
            </a:r>
          </a:p>
        </p:txBody>
      </p:sp>
      <p:sp>
        <p:nvSpPr>
          <p:cNvPr id="14" name="Marcador de contenido 2">
            <a:extLst>
              <a:ext uri="{FF2B5EF4-FFF2-40B4-BE49-F238E27FC236}">
                <a16:creationId xmlns:a16="http://schemas.microsoft.com/office/drawing/2014/main" id="{A9760312-AF7A-91BD-DC60-1388A8C58F2B}"/>
              </a:ext>
            </a:extLst>
          </p:cNvPr>
          <p:cNvSpPr txBox="1">
            <a:spLocks/>
          </p:cNvSpPr>
          <p:nvPr/>
        </p:nvSpPr>
        <p:spPr>
          <a:xfrm>
            <a:off x="1242479" y="4503442"/>
            <a:ext cx="753253" cy="763856"/>
          </a:xfrm>
          <a:prstGeom prst="rect">
            <a:avLst/>
          </a:prstGeom>
          <a:gradFill flip="none" rotWithShape="1">
            <a:gsLst>
              <a:gs pos="55000">
                <a:srgbClr val="2E0E4B"/>
              </a:gs>
              <a:gs pos="74000">
                <a:srgbClr val="361149">
                  <a:alpha val="0"/>
                </a:srgbClr>
              </a:gs>
            </a:gsLst>
            <a:path path="circle">
              <a:fillToRect l="50000" t="50000" r="50000" b="50000"/>
            </a:path>
            <a:tileRect/>
          </a:gradFill>
        </p:spPr>
        <p:txBody>
          <a:bodyPr vert="horz" wrap="none" lIns="91440" tIns="45720" rIns="91440" bIns="45720" rtlCol="0" anchor="ctr" anchorCtr="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b="1">
                <a:solidFill>
                  <a:schemeClr val="bg1"/>
                </a:solidFill>
                <a:latin typeface="Poppins" panose="00000500000000000000" pitchFamily="2" charset="0"/>
                <a:cs typeface="Poppins" panose="00000500000000000000" pitchFamily="2" charset="0"/>
              </a:rPr>
              <a:t>4</a:t>
            </a:r>
          </a:p>
        </p:txBody>
      </p:sp>
      <p:sp>
        <p:nvSpPr>
          <p:cNvPr id="15" name="Marcador de contenido 2">
            <a:extLst>
              <a:ext uri="{FF2B5EF4-FFF2-40B4-BE49-F238E27FC236}">
                <a16:creationId xmlns:a16="http://schemas.microsoft.com/office/drawing/2014/main" id="{87BC15CA-5555-9BCA-C493-2E39E2EFE1BD}"/>
              </a:ext>
            </a:extLst>
          </p:cNvPr>
          <p:cNvSpPr txBox="1">
            <a:spLocks/>
          </p:cNvSpPr>
          <p:nvPr/>
        </p:nvSpPr>
        <p:spPr>
          <a:xfrm>
            <a:off x="2133600" y="4654537"/>
            <a:ext cx="7010400" cy="46166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solidFill>
                  <a:schemeClr val="bg1"/>
                </a:solidFill>
                <a:latin typeface="Poppins" panose="00000500000000000000" pitchFamily="2" charset="0"/>
                <a:cs typeface="Poppins" panose="00000500000000000000" pitchFamily="2" charset="0"/>
              </a:rPr>
              <a:t>Example Of a Completed Form</a:t>
            </a:r>
          </a:p>
        </p:txBody>
      </p:sp>
      <p:sp>
        <p:nvSpPr>
          <p:cNvPr id="28" name="Triángulo rectángulo 27">
            <a:extLst>
              <a:ext uri="{FF2B5EF4-FFF2-40B4-BE49-F238E27FC236}">
                <a16:creationId xmlns:a16="http://schemas.microsoft.com/office/drawing/2014/main" id="{54CFB16B-3CCA-5E71-DE9F-140B903A96E6}"/>
              </a:ext>
            </a:extLst>
          </p:cNvPr>
          <p:cNvSpPr/>
          <p:nvPr/>
        </p:nvSpPr>
        <p:spPr>
          <a:xfrm flipV="1">
            <a:off x="2695576" y="3316"/>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5788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C0289ED-6E5D-FDF3-E67B-AF13D29D2E90}"/>
            </a:ext>
          </a:extLst>
        </p:cNvPr>
        <p:cNvGrpSpPr/>
        <p:nvPr/>
      </p:nvGrpSpPr>
      <p:grpSpPr>
        <a:xfrm>
          <a:off x="0" y="0"/>
          <a:ext cx="0" cy="0"/>
          <a:chOff x="0" y="0"/>
          <a:chExt cx="0" cy="0"/>
        </a:xfrm>
      </p:grpSpPr>
      <p:sp>
        <p:nvSpPr>
          <p:cNvPr id="29" name="Rectángulo: esquinas redondeadas 28">
            <a:extLst>
              <a:ext uri="{FF2B5EF4-FFF2-40B4-BE49-F238E27FC236}">
                <a16:creationId xmlns:a16="http://schemas.microsoft.com/office/drawing/2014/main" id="{9C05ADE9-C558-9CFD-1793-17F423CD9545}"/>
              </a:ext>
            </a:extLst>
          </p:cNvPr>
          <p:cNvSpPr>
            <a:spLocks/>
          </p:cNvSpPr>
          <p:nvPr/>
        </p:nvSpPr>
        <p:spPr>
          <a:xfrm>
            <a:off x="1571624" y="5341543"/>
            <a:ext cx="9048750" cy="1268930"/>
          </a:xfrm>
          <a:prstGeom prst="roundRect">
            <a:avLst/>
          </a:prstGeom>
          <a:solidFill>
            <a:srgbClr val="6B4DED">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ctr">
              <a:lnSpc>
                <a:spcPct val="150000"/>
              </a:lnSpc>
              <a:buFont typeface="Courier New" panose="02070309020205020404" pitchFamily="49" charset="0"/>
              <a:buChar char="o"/>
            </a:pPr>
            <a:r>
              <a:rPr lang="en-US" sz="1000">
                <a:solidFill>
                  <a:schemeClr val="bg1"/>
                </a:solidFill>
                <a:latin typeface="Poppins" panose="00000500000000000000" pitchFamily="2" charset="0"/>
                <a:cs typeface="Poppins" panose="00000500000000000000" pitchFamily="2" charset="0"/>
              </a:rPr>
              <a:t>Ensure that external links such as images, videos, or the use case demo itself are accessible at a minimum at the corporate level.</a:t>
            </a:r>
          </a:p>
          <a:p>
            <a:pPr marL="171450" indent="-171450" algn="ctr">
              <a:lnSpc>
                <a:spcPct val="150000"/>
              </a:lnSpc>
              <a:buFont typeface="Courier New" panose="02070309020205020404" pitchFamily="49" charset="0"/>
              <a:buChar char="o"/>
            </a:pPr>
            <a:r>
              <a:rPr lang="en-US" sz="1000">
                <a:solidFill>
                  <a:schemeClr val="bg1"/>
                </a:solidFill>
                <a:latin typeface="Poppins" panose="00000500000000000000" pitchFamily="2" charset="0"/>
                <a:cs typeface="Poppins" panose="00000500000000000000" pitchFamily="2" charset="0"/>
              </a:rPr>
              <a:t>All information must be completed in English, except for the “Translations” section.</a:t>
            </a:r>
          </a:p>
          <a:p>
            <a:pPr marL="171450" indent="-171450" algn="ctr">
              <a:lnSpc>
                <a:spcPct val="150000"/>
              </a:lnSpc>
              <a:buFont typeface="Courier New" panose="02070309020205020404" pitchFamily="49" charset="0"/>
              <a:buChar char="o"/>
            </a:pPr>
            <a:r>
              <a:rPr lang="en-US" sz="1000">
                <a:solidFill>
                  <a:schemeClr val="bg1"/>
                </a:solidFill>
                <a:latin typeface="Poppins" panose="00000500000000000000" pitchFamily="2" charset="0"/>
                <a:cs typeface="Poppins" panose="00000500000000000000" pitchFamily="2" charset="0"/>
              </a:rPr>
              <a:t>Boxes marked with (*) are mandatory.</a:t>
            </a:r>
          </a:p>
          <a:p>
            <a:pPr marL="171450" indent="-171450" algn="ctr">
              <a:lnSpc>
                <a:spcPct val="150000"/>
              </a:lnSpc>
              <a:buFont typeface="Courier New" panose="02070309020205020404" pitchFamily="49" charset="0"/>
              <a:buChar char="o"/>
            </a:pPr>
            <a:r>
              <a:rPr lang="en-US" sz="1000">
                <a:solidFill>
                  <a:schemeClr val="bg1"/>
                </a:solidFill>
                <a:latin typeface="Poppins" panose="00000500000000000000" pitchFamily="2" charset="0"/>
                <a:cs typeface="Poppins" panose="00000500000000000000" pitchFamily="2" charset="0"/>
              </a:rPr>
              <a:t>Check that the image resolution is correct (minimum 1920x1080)</a:t>
            </a:r>
          </a:p>
          <a:p>
            <a:pPr marL="171450" indent="-171450" algn="ctr">
              <a:lnSpc>
                <a:spcPct val="150000"/>
              </a:lnSpc>
              <a:buFont typeface="Courier New" panose="02070309020205020404" pitchFamily="49" charset="0"/>
              <a:buChar char="o"/>
            </a:pPr>
            <a:r>
              <a:rPr lang="en-US" sz="1000">
                <a:solidFill>
                  <a:schemeClr val="bg1"/>
                </a:solidFill>
                <a:latin typeface="Poppins" panose="00000500000000000000" pitchFamily="2" charset="0"/>
                <a:cs typeface="Poppins" panose="00000500000000000000" pitchFamily="2" charset="0"/>
              </a:rPr>
              <a:t>An example of the completed form is detailed on the last slide.</a:t>
            </a:r>
          </a:p>
        </p:txBody>
      </p:sp>
      <p:grpSp>
        <p:nvGrpSpPr>
          <p:cNvPr id="52" name="Grupo 51">
            <a:extLst>
              <a:ext uri="{FF2B5EF4-FFF2-40B4-BE49-F238E27FC236}">
                <a16:creationId xmlns:a16="http://schemas.microsoft.com/office/drawing/2014/main" id="{BC972617-80C7-4EDD-7779-DBE19458EAB2}"/>
              </a:ext>
            </a:extLst>
          </p:cNvPr>
          <p:cNvGrpSpPr/>
          <p:nvPr/>
        </p:nvGrpSpPr>
        <p:grpSpPr>
          <a:xfrm>
            <a:off x="908048" y="967205"/>
            <a:ext cx="10604501" cy="4062350"/>
            <a:chOff x="444498" y="1348083"/>
            <a:chExt cx="11312731" cy="4333657"/>
          </a:xfrm>
        </p:grpSpPr>
        <p:cxnSp>
          <p:nvCxnSpPr>
            <p:cNvPr id="50" name="Conector recto 49">
              <a:extLst>
                <a:ext uri="{FF2B5EF4-FFF2-40B4-BE49-F238E27FC236}">
                  <a16:creationId xmlns:a16="http://schemas.microsoft.com/office/drawing/2014/main" id="{599F19EA-5BFF-7FDD-205A-C05338C8F906}"/>
                </a:ext>
              </a:extLst>
            </p:cNvPr>
            <p:cNvCxnSpPr>
              <a:cxnSpLocks/>
            </p:cNvCxnSpPr>
            <p:nvPr/>
          </p:nvCxnSpPr>
          <p:spPr>
            <a:xfrm>
              <a:off x="5961118" y="4370575"/>
              <a:ext cx="0" cy="445824"/>
            </a:xfrm>
            <a:prstGeom prst="line">
              <a:avLst/>
            </a:prstGeom>
            <a:ln>
              <a:solidFill>
                <a:srgbClr val="EC83BB"/>
              </a:solidFill>
            </a:ln>
          </p:spPr>
          <p:style>
            <a:lnRef idx="2">
              <a:schemeClr val="accent1"/>
            </a:lnRef>
            <a:fillRef idx="0">
              <a:schemeClr val="accent1"/>
            </a:fillRef>
            <a:effectRef idx="1">
              <a:schemeClr val="accent1"/>
            </a:effectRef>
            <a:fontRef idx="minor">
              <a:schemeClr val="tx1"/>
            </a:fontRef>
          </p:style>
        </p:cxnSp>
        <p:cxnSp>
          <p:nvCxnSpPr>
            <p:cNvPr id="61" name="Conector recto 60">
              <a:extLst>
                <a:ext uri="{FF2B5EF4-FFF2-40B4-BE49-F238E27FC236}">
                  <a16:creationId xmlns:a16="http://schemas.microsoft.com/office/drawing/2014/main" id="{69FE3F75-394E-6F3F-0CE6-265661F5D219}"/>
                </a:ext>
              </a:extLst>
            </p:cNvPr>
            <p:cNvCxnSpPr>
              <a:cxnSpLocks/>
            </p:cNvCxnSpPr>
            <p:nvPr/>
          </p:nvCxnSpPr>
          <p:spPr>
            <a:xfrm flipH="1">
              <a:off x="5423228" y="1842034"/>
              <a:ext cx="425059" cy="0"/>
            </a:xfrm>
            <a:prstGeom prst="line">
              <a:avLst/>
            </a:prstGeom>
            <a:ln>
              <a:solidFill>
                <a:srgbClr val="EC83BB"/>
              </a:solidFill>
            </a:ln>
          </p:spPr>
          <p:style>
            <a:lnRef idx="2">
              <a:schemeClr val="accent1"/>
            </a:lnRef>
            <a:fillRef idx="0">
              <a:schemeClr val="accent1"/>
            </a:fillRef>
            <a:effectRef idx="1">
              <a:schemeClr val="accent1"/>
            </a:effectRef>
            <a:fontRef idx="minor">
              <a:schemeClr val="tx1"/>
            </a:fontRef>
          </p:style>
        </p:cxnSp>
        <p:cxnSp>
          <p:nvCxnSpPr>
            <p:cNvPr id="66" name="Conector recto 65">
              <a:extLst>
                <a:ext uri="{FF2B5EF4-FFF2-40B4-BE49-F238E27FC236}">
                  <a16:creationId xmlns:a16="http://schemas.microsoft.com/office/drawing/2014/main" id="{35D1124C-DF8D-13B1-C1E9-6E5BE45C0784}"/>
                </a:ext>
              </a:extLst>
            </p:cNvPr>
            <p:cNvCxnSpPr>
              <a:cxnSpLocks/>
            </p:cNvCxnSpPr>
            <p:nvPr/>
          </p:nvCxnSpPr>
          <p:spPr>
            <a:xfrm flipH="1">
              <a:off x="5402922" y="3404652"/>
              <a:ext cx="390659" cy="0"/>
            </a:xfrm>
            <a:prstGeom prst="line">
              <a:avLst/>
            </a:prstGeom>
            <a:ln>
              <a:solidFill>
                <a:srgbClr val="EC83BB"/>
              </a:solidFill>
            </a:ln>
          </p:spPr>
          <p:style>
            <a:lnRef idx="2">
              <a:schemeClr val="accent1"/>
            </a:lnRef>
            <a:fillRef idx="0">
              <a:schemeClr val="accent1"/>
            </a:fillRef>
            <a:effectRef idx="1">
              <a:schemeClr val="accent1"/>
            </a:effectRef>
            <a:fontRef idx="minor">
              <a:schemeClr val="tx1"/>
            </a:fontRef>
          </p:style>
        </p:cxnSp>
        <p:cxnSp>
          <p:nvCxnSpPr>
            <p:cNvPr id="59" name="Conector recto 58">
              <a:extLst>
                <a:ext uri="{FF2B5EF4-FFF2-40B4-BE49-F238E27FC236}">
                  <a16:creationId xmlns:a16="http://schemas.microsoft.com/office/drawing/2014/main" id="{01437F51-B8BD-9183-BE2C-D6425D06283A}"/>
                </a:ext>
              </a:extLst>
            </p:cNvPr>
            <p:cNvCxnSpPr>
              <a:cxnSpLocks/>
            </p:cNvCxnSpPr>
            <p:nvPr/>
          </p:nvCxnSpPr>
          <p:spPr>
            <a:xfrm>
              <a:off x="5961118" y="3536980"/>
              <a:ext cx="0" cy="505489"/>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8" name="Conector recto 57">
              <a:extLst>
                <a:ext uri="{FF2B5EF4-FFF2-40B4-BE49-F238E27FC236}">
                  <a16:creationId xmlns:a16="http://schemas.microsoft.com/office/drawing/2014/main" id="{3ECE75A3-5FA9-B26B-52C2-5B728761A885}"/>
                </a:ext>
              </a:extLst>
            </p:cNvPr>
            <p:cNvCxnSpPr>
              <a:cxnSpLocks/>
            </p:cNvCxnSpPr>
            <p:nvPr/>
          </p:nvCxnSpPr>
          <p:spPr>
            <a:xfrm>
              <a:off x="5961118" y="2764676"/>
              <a:ext cx="0" cy="445824"/>
            </a:xfrm>
            <a:prstGeom prst="line">
              <a:avLst/>
            </a:prstGeom>
            <a:ln>
              <a:solidFill>
                <a:srgbClr val="EC83BB"/>
              </a:solidFill>
            </a:ln>
          </p:spPr>
          <p:style>
            <a:lnRef idx="2">
              <a:schemeClr val="accent1"/>
            </a:lnRef>
            <a:fillRef idx="0">
              <a:schemeClr val="accent1"/>
            </a:fillRef>
            <a:effectRef idx="1">
              <a:schemeClr val="accent1"/>
            </a:effectRef>
            <a:fontRef idx="minor">
              <a:schemeClr val="tx1"/>
            </a:fontRef>
          </p:style>
        </p:cxnSp>
        <p:cxnSp>
          <p:nvCxnSpPr>
            <p:cNvPr id="54" name="Conector recto 53">
              <a:extLst>
                <a:ext uri="{FF2B5EF4-FFF2-40B4-BE49-F238E27FC236}">
                  <a16:creationId xmlns:a16="http://schemas.microsoft.com/office/drawing/2014/main" id="{4AEB150B-FEE3-D5E0-A2E8-C718356AF0EE}"/>
                </a:ext>
              </a:extLst>
            </p:cNvPr>
            <p:cNvCxnSpPr>
              <a:cxnSpLocks/>
            </p:cNvCxnSpPr>
            <p:nvPr/>
          </p:nvCxnSpPr>
          <p:spPr>
            <a:xfrm>
              <a:off x="5961118" y="2034102"/>
              <a:ext cx="0" cy="455673"/>
            </a:xfrm>
            <a:prstGeom prst="line">
              <a:avLst/>
            </a:prstGeom>
            <a:ln>
              <a:solidFill>
                <a:srgbClr val="EC83BB"/>
              </a:solidFill>
            </a:ln>
          </p:spPr>
          <p:style>
            <a:lnRef idx="2">
              <a:schemeClr val="accent1"/>
            </a:lnRef>
            <a:fillRef idx="0">
              <a:schemeClr val="accent1"/>
            </a:fillRef>
            <a:effectRef idx="1">
              <a:schemeClr val="accent1"/>
            </a:effectRef>
            <a:fontRef idx="minor">
              <a:schemeClr val="tx1"/>
            </a:fontRef>
          </p:style>
        </p:cxnSp>
        <p:cxnSp>
          <p:nvCxnSpPr>
            <p:cNvPr id="47" name="Conector recto de flecha 46">
              <a:extLst>
                <a:ext uri="{FF2B5EF4-FFF2-40B4-BE49-F238E27FC236}">
                  <a16:creationId xmlns:a16="http://schemas.microsoft.com/office/drawing/2014/main" id="{BD7A7A0B-515C-543F-13BC-1A3ADA5BC061}"/>
                </a:ext>
              </a:extLst>
            </p:cNvPr>
            <p:cNvCxnSpPr>
              <a:cxnSpLocks/>
            </p:cNvCxnSpPr>
            <p:nvPr/>
          </p:nvCxnSpPr>
          <p:spPr>
            <a:xfrm>
              <a:off x="5957049" y="5144505"/>
              <a:ext cx="0" cy="537235"/>
            </a:xfrm>
            <a:prstGeom prst="straightConnector1">
              <a:avLst/>
            </a:prstGeom>
            <a:ln>
              <a:solidFill>
                <a:srgbClr val="FFFFFF"/>
              </a:solidFill>
              <a:tailEnd type="triangle"/>
            </a:ln>
          </p:spPr>
          <p:style>
            <a:lnRef idx="2">
              <a:schemeClr val="accent1"/>
            </a:lnRef>
            <a:fillRef idx="0">
              <a:schemeClr val="accent1"/>
            </a:fillRef>
            <a:effectRef idx="1">
              <a:schemeClr val="accent1"/>
            </a:effectRef>
            <a:fontRef idx="minor">
              <a:schemeClr val="tx1"/>
            </a:fontRef>
          </p:style>
        </p:cxnSp>
        <p:sp>
          <p:nvSpPr>
            <p:cNvPr id="41" name="Rectángulo: esquinas redondeadas 40">
              <a:extLst>
                <a:ext uri="{FF2B5EF4-FFF2-40B4-BE49-F238E27FC236}">
                  <a16:creationId xmlns:a16="http://schemas.microsoft.com/office/drawing/2014/main" id="{6BA02334-A3DA-DA3F-3FEB-724C421C0102}"/>
                </a:ext>
              </a:extLst>
            </p:cNvPr>
            <p:cNvSpPr>
              <a:spLocks/>
            </p:cNvSpPr>
            <p:nvPr/>
          </p:nvSpPr>
          <p:spPr>
            <a:xfrm>
              <a:off x="444499" y="1348083"/>
              <a:ext cx="4978729" cy="989414"/>
            </a:xfrm>
            <a:prstGeom prst="roundRect">
              <a:avLst/>
            </a:prstGeom>
            <a:solidFill>
              <a:schemeClr val="tx1">
                <a:alpha val="50000"/>
              </a:schemeClr>
            </a:solidFill>
            <a:ln>
              <a:solidFill>
                <a:srgbClr val="EC83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400" b="1" err="1">
                  <a:solidFill>
                    <a:schemeClr val="bg1"/>
                  </a:solidFill>
                  <a:latin typeface="Poppins" panose="00000500000000000000" pitchFamily="2" charset="0"/>
                  <a:cs typeface="Poppins" panose="00000500000000000000" pitchFamily="2" charset="0"/>
                </a:rPr>
                <a:t>Section</a:t>
              </a:r>
              <a:r>
                <a:rPr lang="es-ES" sz="1400" b="1">
                  <a:solidFill>
                    <a:schemeClr val="bg1"/>
                  </a:solidFill>
                  <a:latin typeface="Poppins" panose="00000500000000000000" pitchFamily="2" charset="0"/>
                  <a:cs typeface="Poppins" panose="00000500000000000000" pitchFamily="2" charset="0"/>
                </a:rPr>
                <a:t> 1: General </a:t>
              </a:r>
              <a:r>
                <a:rPr lang="es-ES" sz="1400" b="1" err="1">
                  <a:solidFill>
                    <a:schemeClr val="bg1"/>
                  </a:solidFill>
                  <a:latin typeface="Poppins" panose="00000500000000000000" pitchFamily="2" charset="0"/>
                  <a:cs typeface="Poppins" panose="00000500000000000000" pitchFamily="2" charset="0"/>
                </a:rPr>
                <a:t>Information</a:t>
              </a:r>
              <a:endParaRPr lang="es-ES" sz="1400" b="1">
                <a:solidFill>
                  <a:schemeClr val="bg1"/>
                </a:solidFill>
                <a:latin typeface="Poppins" panose="00000500000000000000" pitchFamily="2" charset="0"/>
                <a:cs typeface="Poppins" panose="00000500000000000000" pitchFamily="2" charset="0"/>
              </a:endParaRPr>
            </a:p>
            <a:p>
              <a:endParaRPr lang="en-US" sz="100">
                <a:solidFill>
                  <a:schemeClr val="bg1"/>
                </a:solidFill>
                <a:latin typeface="Poppins" panose="00000500000000000000" pitchFamily="2" charset="0"/>
                <a:cs typeface="Poppins" panose="00000500000000000000" pitchFamily="2" charset="0"/>
              </a:endParaRPr>
            </a:p>
            <a:p>
              <a:r>
                <a:rPr lang="en-US" sz="1050">
                  <a:solidFill>
                    <a:schemeClr val="bg1"/>
                  </a:solidFill>
                  <a:latin typeface="Poppins" panose="00000500000000000000" pitchFamily="2" charset="0"/>
                  <a:cs typeface="Poppins" panose="00000500000000000000" pitchFamily="2" charset="0"/>
                </a:rPr>
                <a:t>Fill in general information about the use case such as title, summary, description, and contact information.</a:t>
              </a:r>
            </a:p>
          </p:txBody>
        </p:sp>
        <p:pic>
          <p:nvPicPr>
            <p:cNvPr id="16" name="Gráfico 15" descr="Insignia 1 con relleno sólido">
              <a:extLst>
                <a:ext uri="{FF2B5EF4-FFF2-40B4-BE49-F238E27FC236}">
                  <a16:creationId xmlns:a16="http://schemas.microsoft.com/office/drawing/2014/main" id="{0EE2840D-F711-9A4E-509E-8EB0D37A5A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4595" y="1555511"/>
              <a:ext cx="573047" cy="573047"/>
            </a:xfrm>
            <a:prstGeom prst="rect">
              <a:avLst/>
            </a:prstGeom>
          </p:spPr>
        </p:pic>
        <p:pic>
          <p:nvPicPr>
            <p:cNvPr id="20" name="Gráfico 19" descr="Insignia 4 con relleno sólido">
              <a:extLst>
                <a:ext uri="{FF2B5EF4-FFF2-40B4-BE49-F238E27FC236}">
                  <a16:creationId xmlns:a16="http://schemas.microsoft.com/office/drawing/2014/main" id="{19D74C76-F425-9CBF-B488-16B371DDE3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6353" y="3912005"/>
              <a:ext cx="569531" cy="569531"/>
            </a:xfrm>
            <a:prstGeom prst="rect">
              <a:avLst/>
            </a:prstGeom>
          </p:spPr>
        </p:pic>
        <p:pic>
          <p:nvPicPr>
            <p:cNvPr id="22" name="Gráfico 21" descr="Insignia 3 con relleno sólido">
              <a:extLst>
                <a:ext uri="{FF2B5EF4-FFF2-40B4-BE49-F238E27FC236}">
                  <a16:creationId xmlns:a16="http://schemas.microsoft.com/office/drawing/2014/main" id="{15AA668A-6E76-488E-2D57-D435CB4EC9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6353" y="3128851"/>
              <a:ext cx="569531" cy="569531"/>
            </a:xfrm>
            <a:prstGeom prst="rect">
              <a:avLst/>
            </a:prstGeom>
          </p:spPr>
        </p:pic>
        <p:pic>
          <p:nvPicPr>
            <p:cNvPr id="24" name="Gráfico 23" descr="Insignia con relleno sólido">
              <a:extLst>
                <a:ext uri="{FF2B5EF4-FFF2-40B4-BE49-F238E27FC236}">
                  <a16:creationId xmlns:a16="http://schemas.microsoft.com/office/drawing/2014/main" id="{2A6F4AEA-AE2E-D36D-17A7-42BDE73A5AC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74595" y="2342181"/>
              <a:ext cx="573047" cy="573047"/>
            </a:xfrm>
            <a:prstGeom prst="rect">
              <a:avLst/>
            </a:prstGeom>
          </p:spPr>
        </p:pic>
        <p:sp>
          <p:nvSpPr>
            <p:cNvPr id="43" name="Rectángulo: esquinas redondeadas 42">
              <a:extLst>
                <a:ext uri="{FF2B5EF4-FFF2-40B4-BE49-F238E27FC236}">
                  <a16:creationId xmlns:a16="http://schemas.microsoft.com/office/drawing/2014/main" id="{DDB48A9F-6801-509C-919E-43DB0C5AC52C}"/>
                </a:ext>
              </a:extLst>
            </p:cNvPr>
            <p:cNvSpPr>
              <a:spLocks/>
            </p:cNvSpPr>
            <p:nvPr/>
          </p:nvSpPr>
          <p:spPr>
            <a:xfrm>
              <a:off x="444500" y="2815530"/>
              <a:ext cx="4964015" cy="1226939"/>
            </a:xfrm>
            <a:prstGeom prst="roundRect">
              <a:avLst/>
            </a:prstGeom>
            <a:solidFill>
              <a:schemeClr val="tx1">
                <a:alpha val="50000"/>
              </a:schemeClr>
            </a:solidFill>
            <a:ln>
              <a:solidFill>
                <a:srgbClr val="EC83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u="none" strike="noStrike">
                  <a:solidFill>
                    <a:schemeClr val="bg1"/>
                  </a:solidFill>
                  <a:effectLst/>
                  <a:latin typeface="Poppins" panose="00000500000000000000" pitchFamily="2" charset="0"/>
                  <a:cs typeface="Poppins" panose="00000500000000000000" pitchFamily="2" charset="0"/>
                </a:rPr>
                <a:t>Section 3: Cataloguing and filtering cases</a:t>
              </a:r>
            </a:p>
            <a:p>
              <a:endParaRPr lang="en-US" sz="400">
                <a:solidFill>
                  <a:schemeClr val="bg1"/>
                </a:solidFill>
                <a:latin typeface="Poppins" panose="00000500000000000000" pitchFamily="2" charset="0"/>
                <a:cs typeface="Poppins" panose="00000500000000000000" pitchFamily="2" charset="0"/>
              </a:endParaRPr>
            </a:p>
            <a:p>
              <a:r>
                <a:rPr lang="en-US" sz="1050">
                  <a:solidFill>
                    <a:schemeClr val="bg1"/>
                  </a:solidFill>
                  <a:latin typeface="Poppins" panose="00000500000000000000" pitchFamily="2" charset="0"/>
                  <a:cs typeface="Poppins" panose="00000500000000000000" pitchFamily="2" charset="0"/>
                </a:rPr>
                <a:t>Check the corresponding boxes for your use case. This information will help categorize and compare your use case with the rest of the platform.</a:t>
              </a:r>
            </a:p>
          </p:txBody>
        </p:sp>
        <p:sp>
          <p:nvSpPr>
            <p:cNvPr id="44" name="Rectángulo: esquinas redondeadas 43">
              <a:extLst>
                <a:ext uri="{FF2B5EF4-FFF2-40B4-BE49-F238E27FC236}">
                  <a16:creationId xmlns:a16="http://schemas.microsoft.com/office/drawing/2014/main" id="{C5D7EA42-9B21-0708-C5EE-66C46E4724CD}"/>
                </a:ext>
              </a:extLst>
            </p:cNvPr>
            <p:cNvSpPr>
              <a:spLocks/>
            </p:cNvSpPr>
            <p:nvPr/>
          </p:nvSpPr>
          <p:spPr>
            <a:xfrm>
              <a:off x="6813658" y="2103686"/>
              <a:ext cx="4943571" cy="977617"/>
            </a:xfrm>
            <a:prstGeom prst="roundRect">
              <a:avLst/>
            </a:prstGeom>
            <a:solidFill>
              <a:schemeClr val="tx1">
                <a:alpha val="50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solidFill>
                    <a:schemeClr val="bg1"/>
                  </a:solidFill>
                  <a:latin typeface="Poppins" panose="00000500000000000000" pitchFamily="2" charset="0"/>
                  <a:cs typeface="Poppins" panose="00000500000000000000" pitchFamily="2" charset="0"/>
                </a:rPr>
                <a:t>Section 2: Visual Resources</a:t>
              </a:r>
            </a:p>
            <a:p>
              <a:endParaRPr lang="en-US" sz="600">
                <a:solidFill>
                  <a:schemeClr val="bg1"/>
                </a:solidFill>
                <a:latin typeface="Poppins" panose="00000500000000000000" pitchFamily="2" charset="0"/>
                <a:cs typeface="Poppins" panose="00000500000000000000" pitchFamily="2" charset="0"/>
              </a:endParaRPr>
            </a:p>
            <a:p>
              <a:r>
                <a:rPr lang="en-US" sz="1050">
                  <a:solidFill>
                    <a:schemeClr val="bg1"/>
                  </a:solidFill>
                  <a:latin typeface="Poppins" panose="00000500000000000000" pitchFamily="2" charset="0"/>
                  <a:cs typeface="Poppins" panose="00000500000000000000" pitchFamily="2" charset="0"/>
                </a:rPr>
                <a:t>Attach the necessary resources or links that will be displayed in the use case template.</a:t>
              </a:r>
            </a:p>
          </p:txBody>
        </p:sp>
        <p:sp>
          <p:nvSpPr>
            <p:cNvPr id="45" name="Rectángulo: esquinas redondeadas 44">
              <a:extLst>
                <a:ext uri="{FF2B5EF4-FFF2-40B4-BE49-F238E27FC236}">
                  <a16:creationId xmlns:a16="http://schemas.microsoft.com/office/drawing/2014/main" id="{437B437F-C49C-5BE7-A1C1-BCE356A895CD}"/>
                </a:ext>
              </a:extLst>
            </p:cNvPr>
            <p:cNvSpPr>
              <a:spLocks/>
            </p:cNvSpPr>
            <p:nvPr/>
          </p:nvSpPr>
          <p:spPr>
            <a:xfrm>
              <a:off x="6813656" y="3466554"/>
              <a:ext cx="4943571" cy="1349845"/>
            </a:xfrm>
            <a:prstGeom prst="roundRect">
              <a:avLst/>
            </a:prstGeom>
            <a:solidFill>
              <a:schemeClr val="tx1">
                <a:alpha val="50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solidFill>
                    <a:schemeClr val="bg1"/>
                  </a:solidFill>
                  <a:latin typeface="Poppins" panose="00000500000000000000" pitchFamily="2" charset="0"/>
                  <a:cs typeface="Poppins" panose="00000500000000000000" pitchFamily="2" charset="0"/>
                </a:rPr>
                <a:t>Section 4: Additional Information</a:t>
              </a:r>
            </a:p>
            <a:p>
              <a:endParaRPr lang="en-US" sz="600">
                <a:solidFill>
                  <a:schemeClr val="bg1"/>
                </a:solidFill>
                <a:latin typeface="Poppins" panose="00000500000000000000" pitchFamily="2" charset="0"/>
                <a:cs typeface="Poppins" panose="00000500000000000000" pitchFamily="2" charset="0"/>
              </a:endParaRPr>
            </a:p>
            <a:p>
              <a:r>
                <a:rPr lang="en-US" sz="1050">
                  <a:solidFill>
                    <a:schemeClr val="bg1"/>
                  </a:solidFill>
                  <a:latin typeface="Poppins" panose="00000500000000000000" pitchFamily="2" charset="0"/>
                  <a:cs typeface="Poppins" panose="00000500000000000000" pitchFamily="2" charset="0"/>
                </a:rPr>
                <a:t>You can represent additional information with one or more of the components in this section. They won't be used for filtering, only to add information to the use case template.</a:t>
              </a:r>
            </a:p>
          </p:txBody>
        </p:sp>
        <p:cxnSp>
          <p:nvCxnSpPr>
            <p:cNvPr id="67" name="Conector recto 66">
              <a:extLst>
                <a:ext uri="{FF2B5EF4-FFF2-40B4-BE49-F238E27FC236}">
                  <a16:creationId xmlns:a16="http://schemas.microsoft.com/office/drawing/2014/main" id="{F09D793E-B641-A560-D395-52FA0EEA891A}"/>
                </a:ext>
              </a:extLst>
            </p:cNvPr>
            <p:cNvCxnSpPr>
              <a:cxnSpLocks/>
            </p:cNvCxnSpPr>
            <p:nvPr/>
          </p:nvCxnSpPr>
          <p:spPr>
            <a:xfrm flipH="1">
              <a:off x="6095999" y="2613869"/>
              <a:ext cx="71765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8" name="Conector recto 67">
              <a:extLst>
                <a:ext uri="{FF2B5EF4-FFF2-40B4-BE49-F238E27FC236}">
                  <a16:creationId xmlns:a16="http://schemas.microsoft.com/office/drawing/2014/main" id="{1D89CA2F-FBBF-5498-1DE0-0C1936EB652C}"/>
                </a:ext>
              </a:extLst>
            </p:cNvPr>
            <p:cNvCxnSpPr>
              <a:cxnSpLocks/>
            </p:cNvCxnSpPr>
            <p:nvPr/>
          </p:nvCxnSpPr>
          <p:spPr>
            <a:xfrm flipH="1">
              <a:off x="6095999" y="4197777"/>
              <a:ext cx="71765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ctángulo: esquinas redondeadas 7">
              <a:extLst>
                <a:ext uri="{FF2B5EF4-FFF2-40B4-BE49-F238E27FC236}">
                  <a16:creationId xmlns:a16="http://schemas.microsoft.com/office/drawing/2014/main" id="{600372CE-7889-072C-187B-63531A2D1F40}"/>
                </a:ext>
              </a:extLst>
            </p:cNvPr>
            <p:cNvSpPr>
              <a:spLocks/>
            </p:cNvSpPr>
            <p:nvPr/>
          </p:nvSpPr>
          <p:spPr>
            <a:xfrm>
              <a:off x="444498" y="4418794"/>
              <a:ext cx="4964017" cy="1150731"/>
            </a:xfrm>
            <a:prstGeom prst="roundRect">
              <a:avLst/>
            </a:prstGeom>
            <a:solidFill>
              <a:schemeClr val="tx1">
                <a:alpha val="50000"/>
              </a:schemeClr>
            </a:solidFill>
            <a:ln>
              <a:solidFill>
                <a:srgbClr val="EC83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solidFill>
                    <a:schemeClr val="bg1"/>
                  </a:solidFill>
                  <a:latin typeface="Poppins" panose="00000500000000000000" pitchFamily="2" charset="0"/>
                  <a:cs typeface="Poppins" panose="00000500000000000000" pitchFamily="2" charset="0"/>
                </a:rPr>
                <a:t>Translation section</a:t>
              </a:r>
            </a:p>
            <a:p>
              <a:endParaRPr lang="en-US" sz="400">
                <a:solidFill>
                  <a:schemeClr val="bg1"/>
                </a:solidFill>
                <a:latin typeface="Poppins" panose="00000500000000000000" pitchFamily="2" charset="0"/>
                <a:cs typeface="Poppins" panose="00000500000000000000" pitchFamily="2" charset="0"/>
              </a:endParaRPr>
            </a:p>
            <a:p>
              <a:r>
                <a:rPr lang="en-US" sz="1050">
                  <a:solidFill>
                    <a:schemeClr val="bg1"/>
                  </a:solidFill>
                  <a:latin typeface="Poppins" panose="00000500000000000000" pitchFamily="2" charset="0"/>
                  <a:cs typeface="Poppins" panose="00000500000000000000" pitchFamily="2" charset="0"/>
                </a:rPr>
                <a:t>Optionally, complete the general information and/or visual resources with a Spanish translation. Otherwise, a machine translation of only the general information will be performed.</a:t>
              </a:r>
            </a:p>
          </p:txBody>
        </p:sp>
        <p:cxnSp>
          <p:nvCxnSpPr>
            <p:cNvPr id="18" name="Conector recto 17">
              <a:extLst>
                <a:ext uri="{FF2B5EF4-FFF2-40B4-BE49-F238E27FC236}">
                  <a16:creationId xmlns:a16="http://schemas.microsoft.com/office/drawing/2014/main" id="{8C6906EC-B428-2DB6-EAE1-D606CC231764}"/>
                </a:ext>
              </a:extLst>
            </p:cNvPr>
            <p:cNvCxnSpPr>
              <a:cxnSpLocks/>
            </p:cNvCxnSpPr>
            <p:nvPr/>
          </p:nvCxnSpPr>
          <p:spPr>
            <a:xfrm flipH="1">
              <a:off x="5407684" y="4994582"/>
              <a:ext cx="440603" cy="0"/>
            </a:xfrm>
            <a:prstGeom prst="line">
              <a:avLst/>
            </a:prstGeom>
            <a:ln>
              <a:solidFill>
                <a:srgbClr val="EC83BB"/>
              </a:solidFill>
            </a:ln>
          </p:spPr>
          <p:style>
            <a:lnRef idx="2">
              <a:schemeClr val="accent1"/>
            </a:lnRef>
            <a:fillRef idx="0">
              <a:schemeClr val="accent1"/>
            </a:fillRef>
            <a:effectRef idx="1">
              <a:schemeClr val="accent1"/>
            </a:effectRef>
            <a:fontRef idx="minor">
              <a:schemeClr val="tx1"/>
            </a:fontRef>
          </p:style>
        </p:cxnSp>
        <p:pic>
          <p:nvPicPr>
            <p:cNvPr id="42" name="Gráfico 41" descr="Insignia 5 con relleno sólido">
              <a:extLst>
                <a:ext uri="{FF2B5EF4-FFF2-40B4-BE49-F238E27FC236}">
                  <a16:creationId xmlns:a16="http://schemas.microsoft.com/office/drawing/2014/main" id="{CE0C3670-E8F8-16D2-0DB3-5E66E01900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74594" y="4695159"/>
              <a:ext cx="569531" cy="569531"/>
            </a:xfrm>
            <a:prstGeom prst="rect">
              <a:avLst/>
            </a:prstGeom>
          </p:spPr>
        </p:pic>
      </p:grpSp>
      <p:sp>
        <p:nvSpPr>
          <p:cNvPr id="53" name="Rectángulo 52">
            <a:extLst>
              <a:ext uri="{FF2B5EF4-FFF2-40B4-BE49-F238E27FC236}">
                <a16:creationId xmlns:a16="http://schemas.microsoft.com/office/drawing/2014/main" id="{DA01A899-9AE2-15FB-67FB-A95F58408190}"/>
              </a:ext>
            </a:extLst>
          </p:cNvPr>
          <p:cNvSpPr/>
          <p:nvPr/>
        </p:nvSpPr>
        <p:spPr>
          <a:xfrm>
            <a:off x="-1" y="3315"/>
            <a:ext cx="7200901"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a:solidFill>
                  <a:schemeClr val="bg1"/>
                </a:solidFill>
                <a:latin typeface="Poppins" panose="00000500000000000000" pitchFamily="2" charset="0"/>
                <a:cs typeface="Poppins" panose="00000500000000000000" pitchFamily="2" charset="0"/>
              </a:rPr>
              <a:t>Instructions for filling out a Use Case form</a:t>
            </a:r>
            <a:r>
              <a:rPr lang="es-ES" sz="2000" b="1" i="1">
                <a:solidFill>
                  <a:schemeClr val="bg1"/>
                </a:solidFill>
                <a:latin typeface="Poppins" panose="00000500000000000000" pitchFamily="2" charset="0"/>
                <a:cs typeface="Poppins" panose="00000500000000000000" pitchFamily="2" charset="0"/>
              </a:rPr>
              <a:t> </a:t>
            </a:r>
          </a:p>
        </p:txBody>
      </p:sp>
      <p:sp>
        <p:nvSpPr>
          <p:cNvPr id="55" name="Triángulo rectángulo 54">
            <a:extLst>
              <a:ext uri="{FF2B5EF4-FFF2-40B4-BE49-F238E27FC236}">
                <a16:creationId xmlns:a16="http://schemas.microsoft.com/office/drawing/2014/main" id="{A6EC4C28-0E7D-5085-F837-D441BB9A2246}"/>
              </a:ext>
            </a:extLst>
          </p:cNvPr>
          <p:cNvSpPr/>
          <p:nvPr/>
        </p:nvSpPr>
        <p:spPr>
          <a:xfrm flipV="1">
            <a:off x="7200900"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63439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A2AD408-7563-6312-4D07-196EF3CB0D37}"/>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962537A-9130-84BC-0884-01431660AE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4290" y="1753816"/>
            <a:ext cx="7484251" cy="4151106"/>
          </a:xfrm>
          <a:prstGeom prst="rect">
            <a:avLst/>
          </a:prstGeom>
        </p:spPr>
      </p:pic>
      <p:sp>
        <p:nvSpPr>
          <p:cNvPr id="18" name="CuadroTexto 17">
            <a:extLst>
              <a:ext uri="{FF2B5EF4-FFF2-40B4-BE49-F238E27FC236}">
                <a16:creationId xmlns:a16="http://schemas.microsoft.com/office/drawing/2014/main" id="{38DCADE9-E7D7-EAE5-56DD-89F8F9CAB019}"/>
              </a:ext>
            </a:extLst>
          </p:cNvPr>
          <p:cNvSpPr txBox="1">
            <a:spLocks/>
          </p:cNvSpPr>
          <p:nvPr/>
        </p:nvSpPr>
        <p:spPr>
          <a:xfrm>
            <a:off x="1428583" y="2233150"/>
            <a:ext cx="609203" cy="307777"/>
          </a:xfrm>
          <a:prstGeom prst="rect">
            <a:avLst/>
          </a:prstGeom>
          <a:noFill/>
          <a:ln w="190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Aptos" panose="02110004020202020204"/>
                <a:ea typeface="+mn-ea"/>
                <a:cs typeface="+mn-cs"/>
              </a:rPr>
              <a:t>Title</a:t>
            </a:r>
          </a:p>
        </p:txBody>
      </p:sp>
      <p:sp>
        <p:nvSpPr>
          <p:cNvPr id="19" name="Rectángulo 18">
            <a:extLst>
              <a:ext uri="{FF2B5EF4-FFF2-40B4-BE49-F238E27FC236}">
                <a16:creationId xmlns:a16="http://schemas.microsoft.com/office/drawing/2014/main" id="{A1794946-D323-9158-EAA7-D28539C633B0}"/>
              </a:ext>
            </a:extLst>
          </p:cNvPr>
          <p:cNvSpPr>
            <a:spLocks/>
          </p:cNvSpPr>
          <p:nvPr/>
        </p:nvSpPr>
        <p:spPr>
          <a:xfrm>
            <a:off x="2605211" y="2133333"/>
            <a:ext cx="3620989" cy="3441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3" name="Conector recto de flecha 22">
            <a:extLst>
              <a:ext uri="{FF2B5EF4-FFF2-40B4-BE49-F238E27FC236}">
                <a16:creationId xmlns:a16="http://schemas.microsoft.com/office/drawing/2014/main" id="{B64E5F2E-E97D-7CFC-46FF-231B32493B2D}"/>
              </a:ext>
            </a:extLst>
          </p:cNvPr>
          <p:cNvCxnSpPr>
            <a:cxnSpLocks/>
            <a:stCxn id="19" idx="1"/>
            <a:endCxn id="18" idx="3"/>
          </p:cNvCxnSpPr>
          <p:nvPr/>
        </p:nvCxnSpPr>
        <p:spPr>
          <a:xfrm flipH="1">
            <a:off x="2037786" y="2305415"/>
            <a:ext cx="567425" cy="816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Rectángulo 23">
            <a:extLst>
              <a:ext uri="{FF2B5EF4-FFF2-40B4-BE49-F238E27FC236}">
                <a16:creationId xmlns:a16="http://schemas.microsoft.com/office/drawing/2014/main" id="{2FEC4415-4D55-9746-AD58-243AEEB2BCED}"/>
              </a:ext>
            </a:extLst>
          </p:cNvPr>
          <p:cNvSpPr>
            <a:spLocks/>
          </p:cNvSpPr>
          <p:nvPr/>
        </p:nvSpPr>
        <p:spPr>
          <a:xfrm>
            <a:off x="2705347" y="2530789"/>
            <a:ext cx="485527" cy="18160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CuadroTexto 24">
            <a:extLst>
              <a:ext uri="{FF2B5EF4-FFF2-40B4-BE49-F238E27FC236}">
                <a16:creationId xmlns:a16="http://schemas.microsoft.com/office/drawing/2014/main" id="{9DE2973A-2D9F-301F-EF67-12E53BE771D2}"/>
              </a:ext>
            </a:extLst>
          </p:cNvPr>
          <p:cNvSpPr txBox="1">
            <a:spLocks/>
          </p:cNvSpPr>
          <p:nvPr/>
        </p:nvSpPr>
        <p:spPr>
          <a:xfrm>
            <a:off x="660778" y="2780194"/>
            <a:ext cx="1377008" cy="307777"/>
          </a:xfrm>
          <a:prstGeom prst="rect">
            <a:avLst/>
          </a:prstGeom>
          <a:noFill/>
          <a:ln w="190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Aptos" panose="02110004020202020204"/>
                <a:ea typeface="+mn-ea"/>
                <a:cs typeface="+mn-cs"/>
              </a:rPr>
              <a:t>Use Case </a:t>
            </a:r>
            <a:r>
              <a:rPr kumimoji="0" lang="es-ES" sz="1400" b="1" i="0" u="none" strike="noStrike" kern="1200" cap="none" spc="0" normalizeH="0" baseline="0" noProof="0" err="1">
                <a:ln>
                  <a:noFill/>
                </a:ln>
                <a:solidFill>
                  <a:prstClr val="white"/>
                </a:solidFill>
                <a:effectLst/>
                <a:uLnTx/>
                <a:uFillTx/>
                <a:latin typeface="Aptos" panose="02110004020202020204"/>
                <a:ea typeface="+mn-ea"/>
                <a:cs typeface="+mn-cs"/>
              </a:rPr>
              <a:t>Area</a:t>
            </a:r>
            <a:endParaRPr kumimoji="0" lang="es-ES" sz="1400" b="1"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Rectángulo 28">
            <a:extLst>
              <a:ext uri="{FF2B5EF4-FFF2-40B4-BE49-F238E27FC236}">
                <a16:creationId xmlns:a16="http://schemas.microsoft.com/office/drawing/2014/main" id="{D0BDFC0C-5AFB-0CA1-5294-4647AF6D5F82}"/>
              </a:ext>
            </a:extLst>
          </p:cNvPr>
          <p:cNvSpPr>
            <a:spLocks/>
          </p:cNvSpPr>
          <p:nvPr/>
        </p:nvSpPr>
        <p:spPr>
          <a:xfrm>
            <a:off x="3220793" y="2530789"/>
            <a:ext cx="584445" cy="18160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30" name="Conector recto de flecha 29">
            <a:extLst>
              <a:ext uri="{FF2B5EF4-FFF2-40B4-BE49-F238E27FC236}">
                <a16:creationId xmlns:a16="http://schemas.microsoft.com/office/drawing/2014/main" id="{7DE2DE5C-5D6B-1C90-DF02-7E3D1B8100DA}"/>
              </a:ext>
            </a:extLst>
          </p:cNvPr>
          <p:cNvCxnSpPr>
            <a:cxnSpLocks/>
            <a:stCxn id="24" idx="1"/>
            <a:endCxn id="25" idx="3"/>
          </p:cNvCxnSpPr>
          <p:nvPr/>
        </p:nvCxnSpPr>
        <p:spPr>
          <a:xfrm flipH="1">
            <a:off x="2037786" y="2621593"/>
            <a:ext cx="667561" cy="31249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1" name="CuadroTexto 30">
            <a:extLst>
              <a:ext uri="{FF2B5EF4-FFF2-40B4-BE49-F238E27FC236}">
                <a16:creationId xmlns:a16="http://schemas.microsoft.com/office/drawing/2014/main" id="{5E11A9BA-6FF7-98BF-E237-58D8494F8BD2}"/>
              </a:ext>
            </a:extLst>
          </p:cNvPr>
          <p:cNvSpPr txBox="1">
            <a:spLocks/>
          </p:cNvSpPr>
          <p:nvPr/>
        </p:nvSpPr>
        <p:spPr>
          <a:xfrm>
            <a:off x="261474" y="4660079"/>
            <a:ext cx="1776312" cy="523220"/>
          </a:xfrm>
          <a:prstGeom prst="rect">
            <a:avLst/>
          </a:prstGeom>
          <a:noFill/>
          <a:ln w="190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tos" panose="02110004020202020204"/>
                <a:ea typeface="+mn-ea"/>
                <a:cs typeface="+mn-cs"/>
              </a:rPr>
              <a:t>Applicable Geographic Area</a:t>
            </a:r>
          </a:p>
        </p:txBody>
      </p:sp>
      <p:sp>
        <p:nvSpPr>
          <p:cNvPr id="32" name="Rectángulo 31">
            <a:extLst>
              <a:ext uri="{FF2B5EF4-FFF2-40B4-BE49-F238E27FC236}">
                <a16:creationId xmlns:a16="http://schemas.microsoft.com/office/drawing/2014/main" id="{7C4AD712-9F02-60CA-2124-ACB95D2127FC}"/>
              </a:ext>
            </a:extLst>
          </p:cNvPr>
          <p:cNvSpPr>
            <a:spLocks/>
          </p:cNvSpPr>
          <p:nvPr/>
        </p:nvSpPr>
        <p:spPr>
          <a:xfrm>
            <a:off x="2605925" y="3146065"/>
            <a:ext cx="3620274" cy="14748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38" name="Conector recto de flecha 14">
            <a:extLst>
              <a:ext uri="{FF2B5EF4-FFF2-40B4-BE49-F238E27FC236}">
                <a16:creationId xmlns:a16="http://schemas.microsoft.com/office/drawing/2014/main" id="{FDA47002-3A58-5788-D966-8ECCE98DBD52}"/>
              </a:ext>
            </a:extLst>
          </p:cNvPr>
          <p:cNvCxnSpPr>
            <a:cxnSpLocks/>
            <a:stCxn id="29" idx="2"/>
            <a:endCxn id="31" idx="3"/>
          </p:cNvCxnSpPr>
          <p:nvPr/>
        </p:nvCxnSpPr>
        <p:spPr>
          <a:xfrm rot="5400000">
            <a:off x="1670755" y="3079428"/>
            <a:ext cx="2209292" cy="1475230"/>
          </a:xfrm>
          <a:prstGeom prst="curved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9" name="CuadroTexto 38">
            <a:extLst>
              <a:ext uri="{FF2B5EF4-FFF2-40B4-BE49-F238E27FC236}">
                <a16:creationId xmlns:a16="http://schemas.microsoft.com/office/drawing/2014/main" id="{CADC8062-9CF8-06C7-382B-57652B09BDE6}"/>
              </a:ext>
            </a:extLst>
          </p:cNvPr>
          <p:cNvSpPr txBox="1">
            <a:spLocks/>
          </p:cNvSpPr>
          <p:nvPr/>
        </p:nvSpPr>
        <p:spPr>
          <a:xfrm>
            <a:off x="464002" y="3889822"/>
            <a:ext cx="1573784" cy="523220"/>
          </a:xfrm>
          <a:prstGeom prst="rect">
            <a:avLst/>
          </a:prstGeom>
          <a:noFill/>
          <a:ln w="190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Aptos" panose="02110004020202020204"/>
                <a:ea typeface="+mn-ea"/>
                <a:cs typeface="+mn-cs"/>
              </a:rPr>
              <a:t>Overview of the use case</a:t>
            </a:r>
          </a:p>
        </p:txBody>
      </p:sp>
      <p:cxnSp>
        <p:nvCxnSpPr>
          <p:cNvPr id="40" name="Conector recto de flecha 39">
            <a:extLst>
              <a:ext uri="{FF2B5EF4-FFF2-40B4-BE49-F238E27FC236}">
                <a16:creationId xmlns:a16="http://schemas.microsoft.com/office/drawing/2014/main" id="{6C1785CA-E00E-F932-02FD-8BD9B19F6678}"/>
              </a:ext>
            </a:extLst>
          </p:cNvPr>
          <p:cNvCxnSpPr>
            <a:cxnSpLocks/>
            <a:stCxn id="32" idx="1"/>
            <a:endCxn id="39" idx="3"/>
          </p:cNvCxnSpPr>
          <p:nvPr/>
        </p:nvCxnSpPr>
        <p:spPr>
          <a:xfrm flipH="1">
            <a:off x="2037786" y="3883486"/>
            <a:ext cx="568139" cy="26794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2" name="Rectángulo 41">
            <a:extLst>
              <a:ext uri="{FF2B5EF4-FFF2-40B4-BE49-F238E27FC236}">
                <a16:creationId xmlns:a16="http://schemas.microsoft.com/office/drawing/2014/main" id="{FE1FFFE0-AEA2-165D-486E-A2686E1560F4}"/>
              </a:ext>
            </a:extLst>
          </p:cNvPr>
          <p:cNvSpPr>
            <a:spLocks/>
          </p:cNvSpPr>
          <p:nvPr/>
        </p:nvSpPr>
        <p:spPr>
          <a:xfrm>
            <a:off x="2605209" y="5114090"/>
            <a:ext cx="7664717" cy="87937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3" name="Rectángulo 42">
            <a:extLst>
              <a:ext uri="{FF2B5EF4-FFF2-40B4-BE49-F238E27FC236}">
                <a16:creationId xmlns:a16="http://schemas.microsoft.com/office/drawing/2014/main" id="{EEC34ED0-AEF4-DD02-F3C9-0E3ED230BAA0}"/>
              </a:ext>
            </a:extLst>
          </p:cNvPr>
          <p:cNvSpPr>
            <a:spLocks/>
          </p:cNvSpPr>
          <p:nvPr/>
        </p:nvSpPr>
        <p:spPr>
          <a:xfrm>
            <a:off x="6482065" y="2214191"/>
            <a:ext cx="3710543" cy="211329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5" name="Conector recto de flecha 44">
            <a:extLst>
              <a:ext uri="{FF2B5EF4-FFF2-40B4-BE49-F238E27FC236}">
                <a16:creationId xmlns:a16="http://schemas.microsoft.com/office/drawing/2014/main" id="{217578B8-F3C0-E3C2-469F-17DD990D8C22}"/>
              </a:ext>
            </a:extLst>
          </p:cNvPr>
          <p:cNvCxnSpPr>
            <a:cxnSpLocks/>
            <a:stCxn id="43" idx="3"/>
            <a:endCxn id="59" idx="2"/>
          </p:cNvCxnSpPr>
          <p:nvPr/>
        </p:nvCxnSpPr>
        <p:spPr>
          <a:xfrm flipV="1">
            <a:off x="10192608" y="2871997"/>
            <a:ext cx="999367" cy="39884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6" name="CuadroTexto 45">
            <a:extLst>
              <a:ext uri="{FF2B5EF4-FFF2-40B4-BE49-F238E27FC236}">
                <a16:creationId xmlns:a16="http://schemas.microsoft.com/office/drawing/2014/main" id="{27FCB7E9-8D69-3776-ECBD-4CA41C5A5EE6}"/>
              </a:ext>
            </a:extLst>
          </p:cNvPr>
          <p:cNvSpPr txBox="1">
            <a:spLocks/>
          </p:cNvSpPr>
          <p:nvPr/>
        </p:nvSpPr>
        <p:spPr>
          <a:xfrm>
            <a:off x="5416245" y="6392411"/>
            <a:ext cx="2042643" cy="307777"/>
          </a:xfrm>
          <a:prstGeom prst="rect">
            <a:avLst/>
          </a:prstGeom>
          <a:noFill/>
          <a:ln w="190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Aptos" panose="02110004020202020204"/>
                <a:ea typeface="+mn-ea"/>
                <a:cs typeface="+mn-cs"/>
              </a:rPr>
              <a:t>Additional</a:t>
            </a:r>
            <a:r>
              <a:rPr kumimoji="0" lang="es-ES" sz="1400" b="1" i="0" u="none" strike="noStrike" kern="1200" cap="none" spc="0" normalizeH="0" baseline="0" noProof="0">
                <a:ln>
                  <a:noFill/>
                </a:ln>
                <a:solidFill>
                  <a:prstClr val="white"/>
                </a:solidFill>
                <a:effectLst/>
                <a:uLnTx/>
                <a:uFillTx/>
                <a:latin typeface="Aptos" panose="02110004020202020204"/>
                <a:ea typeface="+mn-ea"/>
                <a:cs typeface="+mn-cs"/>
              </a:rPr>
              <a:t> </a:t>
            </a:r>
            <a:r>
              <a:rPr kumimoji="0" lang="es-ES" sz="1400" b="1" i="0" u="none" strike="noStrike" kern="1200" cap="none" spc="0" normalizeH="0" baseline="0" noProof="0" err="1">
                <a:ln>
                  <a:noFill/>
                </a:ln>
                <a:solidFill>
                  <a:prstClr val="white"/>
                </a:solidFill>
                <a:effectLst/>
                <a:uLnTx/>
                <a:uFillTx/>
                <a:latin typeface="Aptos" panose="02110004020202020204"/>
                <a:ea typeface="+mn-ea"/>
                <a:cs typeface="+mn-cs"/>
              </a:rPr>
              <a:t>information</a:t>
            </a:r>
            <a:endParaRPr kumimoji="0" lang="es-ES" sz="1400" b="1"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8" name="Conector recto de flecha 47">
            <a:extLst>
              <a:ext uri="{FF2B5EF4-FFF2-40B4-BE49-F238E27FC236}">
                <a16:creationId xmlns:a16="http://schemas.microsoft.com/office/drawing/2014/main" id="{420286B6-6610-7A3E-95D0-AF299A92B4FF}"/>
              </a:ext>
            </a:extLst>
          </p:cNvPr>
          <p:cNvCxnSpPr>
            <a:cxnSpLocks/>
            <a:stCxn id="42" idx="2"/>
            <a:endCxn id="46" idx="0"/>
          </p:cNvCxnSpPr>
          <p:nvPr/>
        </p:nvCxnSpPr>
        <p:spPr>
          <a:xfrm flipH="1">
            <a:off x="6437567" y="5993462"/>
            <a:ext cx="1" cy="39894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0" name="Rectángulo 49">
            <a:extLst>
              <a:ext uri="{FF2B5EF4-FFF2-40B4-BE49-F238E27FC236}">
                <a16:creationId xmlns:a16="http://schemas.microsoft.com/office/drawing/2014/main" id="{6332B521-96E8-1301-3CAE-A9557D8494CE}"/>
              </a:ext>
            </a:extLst>
          </p:cNvPr>
          <p:cNvSpPr>
            <a:spLocks/>
          </p:cNvSpPr>
          <p:nvPr/>
        </p:nvSpPr>
        <p:spPr>
          <a:xfrm>
            <a:off x="2605924" y="2767662"/>
            <a:ext cx="3620275" cy="3441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 name="CuadroTexto 50">
            <a:extLst>
              <a:ext uri="{FF2B5EF4-FFF2-40B4-BE49-F238E27FC236}">
                <a16:creationId xmlns:a16="http://schemas.microsoft.com/office/drawing/2014/main" id="{000B0939-6B8B-3B93-A0B7-82BC70E7771B}"/>
              </a:ext>
            </a:extLst>
          </p:cNvPr>
          <p:cNvSpPr txBox="1">
            <a:spLocks/>
          </p:cNvSpPr>
          <p:nvPr/>
        </p:nvSpPr>
        <p:spPr>
          <a:xfrm>
            <a:off x="617172" y="3335008"/>
            <a:ext cx="1420614" cy="307777"/>
          </a:xfrm>
          <a:prstGeom prst="rect">
            <a:avLst/>
          </a:prstGeom>
          <a:noFill/>
          <a:ln w="190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Aptos" panose="02110004020202020204"/>
                <a:ea typeface="+mn-ea"/>
                <a:cs typeface="+mn-cs"/>
              </a:rPr>
              <a:t>Summary</a:t>
            </a:r>
          </a:p>
        </p:txBody>
      </p:sp>
      <p:cxnSp>
        <p:nvCxnSpPr>
          <p:cNvPr id="52" name="Conector recto de flecha 51">
            <a:extLst>
              <a:ext uri="{FF2B5EF4-FFF2-40B4-BE49-F238E27FC236}">
                <a16:creationId xmlns:a16="http://schemas.microsoft.com/office/drawing/2014/main" id="{219776AA-5210-3F4A-E6C0-84C3A48FCA97}"/>
              </a:ext>
            </a:extLst>
          </p:cNvPr>
          <p:cNvCxnSpPr>
            <a:cxnSpLocks/>
            <a:stCxn id="50" idx="1"/>
            <a:endCxn id="51" idx="3"/>
          </p:cNvCxnSpPr>
          <p:nvPr/>
        </p:nvCxnSpPr>
        <p:spPr>
          <a:xfrm flipH="1">
            <a:off x="2037786" y="2939744"/>
            <a:ext cx="568138" cy="5491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3" name="Rectángulo 52">
            <a:extLst>
              <a:ext uri="{FF2B5EF4-FFF2-40B4-BE49-F238E27FC236}">
                <a16:creationId xmlns:a16="http://schemas.microsoft.com/office/drawing/2014/main" id="{DF072619-F1AF-70AD-F1D8-CCC001D46E89}"/>
              </a:ext>
            </a:extLst>
          </p:cNvPr>
          <p:cNvSpPr>
            <a:spLocks/>
          </p:cNvSpPr>
          <p:nvPr/>
        </p:nvSpPr>
        <p:spPr>
          <a:xfrm>
            <a:off x="6572530" y="4358162"/>
            <a:ext cx="1123949" cy="3158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4" name="Rectángulo 53">
            <a:extLst>
              <a:ext uri="{FF2B5EF4-FFF2-40B4-BE49-F238E27FC236}">
                <a16:creationId xmlns:a16="http://schemas.microsoft.com/office/drawing/2014/main" id="{43E4C16C-C3C3-389F-99A1-E7AE22354859}"/>
              </a:ext>
            </a:extLst>
          </p:cNvPr>
          <p:cNvSpPr>
            <a:spLocks/>
          </p:cNvSpPr>
          <p:nvPr/>
        </p:nvSpPr>
        <p:spPr>
          <a:xfrm>
            <a:off x="8975735" y="4358161"/>
            <a:ext cx="1123949" cy="3158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5" name="CuadroTexto 54">
            <a:extLst>
              <a:ext uri="{FF2B5EF4-FFF2-40B4-BE49-F238E27FC236}">
                <a16:creationId xmlns:a16="http://schemas.microsoft.com/office/drawing/2014/main" id="{70A4812E-B134-2340-22A9-F8AD46EBE5EB}"/>
              </a:ext>
            </a:extLst>
          </p:cNvPr>
          <p:cNvSpPr txBox="1">
            <a:spLocks/>
          </p:cNvSpPr>
          <p:nvPr/>
        </p:nvSpPr>
        <p:spPr>
          <a:xfrm>
            <a:off x="10442611" y="4854762"/>
            <a:ext cx="1487914" cy="307777"/>
          </a:xfrm>
          <a:prstGeom prst="rect">
            <a:avLst/>
          </a:prstGeom>
          <a:noFill/>
          <a:ln w="190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Aptos" panose="02110004020202020204"/>
                <a:ea typeface="+mn-ea"/>
                <a:cs typeface="+mn-cs"/>
              </a:rPr>
              <a:t>Demo URL</a:t>
            </a:r>
          </a:p>
        </p:txBody>
      </p:sp>
      <p:sp>
        <p:nvSpPr>
          <p:cNvPr id="57" name="CuadroTexto 56">
            <a:extLst>
              <a:ext uri="{FF2B5EF4-FFF2-40B4-BE49-F238E27FC236}">
                <a16:creationId xmlns:a16="http://schemas.microsoft.com/office/drawing/2014/main" id="{AFC97E53-AECF-037B-B3CA-5FE086E96781}"/>
              </a:ext>
            </a:extLst>
          </p:cNvPr>
          <p:cNvSpPr txBox="1">
            <a:spLocks/>
          </p:cNvSpPr>
          <p:nvPr/>
        </p:nvSpPr>
        <p:spPr>
          <a:xfrm>
            <a:off x="10442611" y="3634870"/>
            <a:ext cx="1487914" cy="523220"/>
          </a:xfrm>
          <a:prstGeom prst="rect">
            <a:avLst/>
          </a:prstGeom>
          <a:noFill/>
          <a:ln w="190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Aptos" panose="02110004020202020204"/>
                <a:ea typeface="+mn-ea"/>
                <a:cs typeface="+mn-cs"/>
              </a:rPr>
              <a:t>Commercial </a:t>
            </a:r>
            <a:r>
              <a:rPr kumimoji="0" lang="es-ES" sz="1400" b="1" i="0" u="none" strike="noStrike" kern="1200" cap="none" spc="0" normalizeH="0" baseline="0" noProof="0" err="1">
                <a:ln>
                  <a:noFill/>
                </a:ln>
                <a:solidFill>
                  <a:prstClr val="white"/>
                </a:solidFill>
                <a:effectLst/>
                <a:uLnTx/>
                <a:uFillTx/>
                <a:latin typeface="Aptos" panose="02110004020202020204"/>
                <a:ea typeface="+mn-ea"/>
                <a:cs typeface="+mn-cs"/>
              </a:rPr>
              <a:t>overview</a:t>
            </a:r>
            <a:endParaRPr kumimoji="0" lang="es-ES" sz="1400" b="1"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58" name="Conector recto de flecha 57">
            <a:extLst>
              <a:ext uri="{FF2B5EF4-FFF2-40B4-BE49-F238E27FC236}">
                <a16:creationId xmlns:a16="http://schemas.microsoft.com/office/drawing/2014/main" id="{8D61AA9D-C42B-2C3C-77CB-CA0E4B26E128}"/>
              </a:ext>
            </a:extLst>
          </p:cNvPr>
          <p:cNvCxnSpPr>
            <a:cxnSpLocks/>
            <a:stCxn id="54" idx="3"/>
            <a:endCxn id="57" idx="1"/>
          </p:cNvCxnSpPr>
          <p:nvPr/>
        </p:nvCxnSpPr>
        <p:spPr>
          <a:xfrm flipV="1">
            <a:off x="10099684" y="3896480"/>
            <a:ext cx="342927" cy="61961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9" name="CuadroTexto 58">
            <a:extLst>
              <a:ext uri="{FF2B5EF4-FFF2-40B4-BE49-F238E27FC236}">
                <a16:creationId xmlns:a16="http://schemas.microsoft.com/office/drawing/2014/main" id="{FFE14B27-DCD1-6CF2-9AE6-72F78BB7A153}"/>
              </a:ext>
            </a:extLst>
          </p:cNvPr>
          <p:cNvSpPr txBox="1">
            <a:spLocks/>
          </p:cNvSpPr>
          <p:nvPr/>
        </p:nvSpPr>
        <p:spPr>
          <a:xfrm>
            <a:off x="10453425" y="2133333"/>
            <a:ext cx="1477099" cy="738664"/>
          </a:xfrm>
          <a:prstGeom prst="rect">
            <a:avLst/>
          </a:prstGeom>
          <a:noFill/>
          <a:ln w="190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Aptos" panose="02110004020202020204"/>
                <a:ea typeface="+mn-ea"/>
                <a:cs typeface="+mn-cs"/>
              </a:rPr>
              <a:t>Case Demostration Video</a:t>
            </a:r>
            <a:endParaRPr kumimoji="0" lang="es-ES" sz="1400" b="0" i="0" u="none" strike="noStrike" kern="1200" cap="none" spc="0" normalizeH="0" baseline="0" noProof="0">
              <a:ln>
                <a:noFill/>
              </a:ln>
              <a:solidFill>
                <a:prstClr val="black"/>
              </a:solidFill>
              <a:effectLst/>
              <a:highlight>
                <a:srgbClr val="FFFF00"/>
              </a:highlight>
              <a:uLnTx/>
              <a:uFillTx/>
              <a:latin typeface="Aptos" panose="02110004020202020204"/>
              <a:ea typeface="+mn-ea"/>
              <a:cs typeface="+mn-cs"/>
            </a:endParaRPr>
          </a:p>
        </p:txBody>
      </p:sp>
      <p:cxnSp>
        <p:nvCxnSpPr>
          <p:cNvPr id="79" name="Conector recto de flecha 14">
            <a:extLst>
              <a:ext uri="{FF2B5EF4-FFF2-40B4-BE49-F238E27FC236}">
                <a16:creationId xmlns:a16="http://schemas.microsoft.com/office/drawing/2014/main" id="{CD54BE79-E0E6-C098-872D-E71E3542DFF0}"/>
              </a:ext>
            </a:extLst>
          </p:cNvPr>
          <p:cNvCxnSpPr>
            <a:cxnSpLocks/>
            <a:stCxn id="53" idx="2"/>
            <a:endCxn id="55" idx="1"/>
          </p:cNvCxnSpPr>
          <p:nvPr/>
        </p:nvCxnSpPr>
        <p:spPr>
          <a:xfrm rot="16200000" flipH="1">
            <a:off x="8621248" y="3187287"/>
            <a:ext cx="334621" cy="3308106"/>
          </a:xfrm>
          <a:prstGeom prst="curved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9" name="Imagen 8">
            <a:extLst>
              <a:ext uri="{FF2B5EF4-FFF2-40B4-BE49-F238E27FC236}">
                <a16:creationId xmlns:a16="http://schemas.microsoft.com/office/drawing/2014/main" id="{9AFE608C-C309-A7F1-7995-564EEDF275B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71129" y="392664"/>
            <a:ext cx="1353428" cy="1353428"/>
          </a:xfrm>
          <a:prstGeom prst="rect">
            <a:avLst/>
          </a:prstGeom>
        </p:spPr>
      </p:pic>
      <p:sp>
        <p:nvSpPr>
          <p:cNvPr id="12" name="Rectángulo 11">
            <a:extLst>
              <a:ext uri="{FF2B5EF4-FFF2-40B4-BE49-F238E27FC236}">
                <a16:creationId xmlns:a16="http://schemas.microsoft.com/office/drawing/2014/main" id="{17F5F42B-BAE9-301D-1156-28822FCA02AA}"/>
              </a:ext>
            </a:extLst>
          </p:cNvPr>
          <p:cNvSpPr>
            <a:spLocks/>
          </p:cNvSpPr>
          <p:nvPr/>
        </p:nvSpPr>
        <p:spPr>
          <a:xfrm>
            <a:off x="8475904" y="253272"/>
            <a:ext cx="1716834" cy="159424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3" name="Conector recto de flecha 12">
            <a:extLst>
              <a:ext uri="{FF2B5EF4-FFF2-40B4-BE49-F238E27FC236}">
                <a16:creationId xmlns:a16="http://schemas.microsoft.com/office/drawing/2014/main" id="{4F2FC4A1-3CF5-648D-1468-D654E5276AD1}"/>
              </a:ext>
            </a:extLst>
          </p:cNvPr>
          <p:cNvCxnSpPr>
            <a:cxnSpLocks/>
            <a:stCxn id="12" idx="1"/>
            <a:endCxn id="20" idx="2"/>
          </p:cNvCxnSpPr>
          <p:nvPr/>
        </p:nvCxnSpPr>
        <p:spPr>
          <a:xfrm flipH="1" flipV="1">
            <a:off x="7597557" y="561049"/>
            <a:ext cx="878347" cy="489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0" name="CuadroTexto 19">
            <a:extLst>
              <a:ext uri="{FF2B5EF4-FFF2-40B4-BE49-F238E27FC236}">
                <a16:creationId xmlns:a16="http://schemas.microsoft.com/office/drawing/2014/main" id="{39E7A9ED-FFAA-F44E-E686-B3CCD449A8C4}"/>
              </a:ext>
            </a:extLst>
          </p:cNvPr>
          <p:cNvSpPr txBox="1">
            <a:spLocks/>
          </p:cNvSpPr>
          <p:nvPr/>
        </p:nvSpPr>
        <p:spPr>
          <a:xfrm>
            <a:off x="6859007" y="253272"/>
            <a:ext cx="1477099" cy="307777"/>
          </a:xfrm>
          <a:prstGeom prst="rect">
            <a:avLst/>
          </a:prstGeom>
          <a:noFill/>
          <a:ln w="190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chemeClr val="bg1"/>
                </a:solidFill>
                <a:latin typeface="Poppins" panose="00000500000000000000" pitchFamily="2" charset="0"/>
                <a:cs typeface="Poppins" panose="00000500000000000000" pitchFamily="2" charset="0"/>
              </a:rPr>
              <a:t>Preview</a:t>
            </a:r>
            <a:endParaRPr kumimoji="0" lang="es-ES" sz="1400" b="0" i="0" u="none" strike="noStrike" kern="1200" cap="none" spc="0" normalizeH="0" baseline="0" noProof="0">
              <a:ln>
                <a:noFill/>
              </a:ln>
              <a:solidFill>
                <a:prstClr val="black"/>
              </a:solidFill>
              <a:effectLst/>
              <a:highlight>
                <a:srgbClr val="FFFF00"/>
              </a:highlight>
              <a:uLnTx/>
              <a:uFillTx/>
              <a:latin typeface="Aptos" panose="02110004020202020204"/>
              <a:ea typeface="+mn-ea"/>
              <a:cs typeface="+mn-cs"/>
            </a:endParaRPr>
          </a:p>
        </p:txBody>
      </p:sp>
      <p:sp>
        <p:nvSpPr>
          <p:cNvPr id="14" name="Rectángulo 13">
            <a:extLst>
              <a:ext uri="{FF2B5EF4-FFF2-40B4-BE49-F238E27FC236}">
                <a16:creationId xmlns:a16="http://schemas.microsoft.com/office/drawing/2014/main" id="{F56FB48E-94E8-7053-5714-E4049131660A}"/>
              </a:ext>
            </a:extLst>
          </p:cNvPr>
          <p:cNvSpPr>
            <a:spLocks/>
          </p:cNvSpPr>
          <p:nvPr/>
        </p:nvSpPr>
        <p:spPr>
          <a:xfrm>
            <a:off x="7774132" y="4358161"/>
            <a:ext cx="1123949" cy="3158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CuadroTexto 20">
            <a:extLst>
              <a:ext uri="{FF2B5EF4-FFF2-40B4-BE49-F238E27FC236}">
                <a16:creationId xmlns:a16="http://schemas.microsoft.com/office/drawing/2014/main" id="{F97D2F8B-8E0E-1CD9-E718-8C90885B658B}"/>
              </a:ext>
            </a:extLst>
          </p:cNvPr>
          <p:cNvSpPr txBox="1">
            <a:spLocks/>
          </p:cNvSpPr>
          <p:nvPr/>
        </p:nvSpPr>
        <p:spPr>
          <a:xfrm>
            <a:off x="10442611" y="4243450"/>
            <a:ext cx="1487914" cy="523220"/>
          </a:xfrm>
          <a:prstGeom prst="rect">
            <a:avLst/>
          </a:prstGeom>
          <a:noFill/>
          <a:ln w="19050">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Aptos" panose="02110004020202020204"/>
                <a:ea typeface="+mn-ea"/>
                <a:cs typeface="+mn-cs"/>
              </a:rPr>
              <a:t>Technical</a:t>
            </a:r>
            <a:r>
              <a:rPr kumimoji="0" lang="es-ES" sz="1400" b="1" i="0" u="none" strike="noStrike" kern="1200" cap="none" spc="0" normalizeH="0" baseline="0" noProof="0">
                <a:ln>
                  <a:noFill/>
                </a:ln>
                <a:solidFill>
                  <a:prstClr val="white"/>
                </a:solidFill>
                <a:effectLst/>
                <a:uLnTx/>
                <a:uFillTx/>
                <a:latin typeface="Aptos" panose="02110004020202020204"/>
                <a:ea typeface="+mn-ea"/>
                <a:cs typeface="+mn-cs"/>
              </a:rPr>
              <a:t> </a:t>
            </a:r>
            <a:r>
              <a:rPr lang="es-ES" sz="1400" b="1" err="1">
                <a:solidFill>
                  <a:prstClr val="white"/>
                </a:solidFill>
                <a:latin typeface="Aptos" panose="02110004020202020204"/>
              </a:rPr>
              <a:t>overview</a:t>
            </a:r>
            <a:endParaRPr kumimoji="0" lang="es-ES" sz="1400" b="1"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2" name="Conector recto de flecha 14">
            <a:extLst>
              <a:ext uri="{FF2B5EF4-FFF2-40B4-BE49-F238E27FC236}">
                <a16:creationId xmlns:a16="http://schemas.microsoft.com/office/drawing/2014/main" id="{34C4AE2C-6546-4CC6-17F4-AF85586E5E88}"/>
              </a:ext>
            </a:extLst>
          </p:cNvPr>
          <p:cNvCxnSpPr>
            <a:cxnSpLocks/>
            <a:stCxn id="14" idx="2"/>
            <a:endCxn id="21" idx="1"/>
          </p:cNvCxnSpPr>
          <p:nvPr/>
        </p:nvCxnSpPr>
        <p:spPr>
          <a:xfrm rot="5400000" flipH="1" flipV="1">
            <a:off x="9304874" y="3536293"/>
            <a:ext cx="168969" cy="2106504"/>
          </a:xfrm>
          <a:prstGeom prst="curvedConnector4">
            <a:avLst>
              <a:gd name="adj1" fmla="val -135291"/>
              <a:gd name="adj2" fmla="val 63339"/>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upo 10">
            <a:extLst>
              <a:ext uri="{FF2B5EF4-FFF2-40B4-BE49-F238E27FC236}">
                <a16:creationId xmlns:a16="http://schemas.microsoft.com/office/drawing/2014/main" id="{7C73A942-3451-DC7E-5026-7D888C920478}"/>
              </a:ext>
            </a:extLst>
          </p:cNvPr>
          <p:cNvGrpSpPr/>
          <p:nvPr/>
        </p:nvGrpSpPr>
        <p:grpSpPr>
          <a:xfrm>
            <a:off x="-1" y="-1"/>
            <a:ext cx="5937176" cy="464981"/>
            <a:chOff x="-1" y="-1"/>
            <a:chExt cx="5937176" cy="464981"/>
          </a:xfrm>
        </p:grpSpPr>
        <p:sp>
          <p:nvSpPr>
            <p:cNvPr id="7" name="Rectángulo 6">
              <a:extLst>
                <a:ext uri="{FF2B5EF4-FFF2-40B4-BE49-F238E27FC236}">
                  <a16:creationId xmlns:a16="http://schemas.microsoft.com/office/drawing/2014/main" id="{B0812ECA-B25D-FB94-AEC0-33E655073BBB}"/>
                </a:ext>
              </a:extLst>
            </p:cNvPr>
            <p:cNvSpPr/>
            <p:nvPr/>
          </p:nvSpPr>
          <p:spPr>
            <a:xfrm>
              <a:off x="-1" y="3315"/>
              <a:ext cx="5760217"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a:solidFill>
                    <a:schemeClr val="bg1"/>
                  </a:solidFill>
                  <a:latin typeface="Poppins" panose="00000500000000000000" pitchFamily="2" charset="0"/>
                  <a:cs typeface="Poppins" panose="00000500000000000000" pitchFamily="2" charset="0"/>
                </a:rPr>
                <a:t>Example of a Use Case Template</a:t>
              </a:r>
            </a:p>
          </p:txBody>
        </p:sp>
        <p:sp>
          <p:nvSpPr>
            <p:cNvPr id="10" name="Triángulo rectángulo 9">
              <a:extLst>
                <a:ext uri="{FF2B5EF4-FFF2-40B4-BE49-F238E27FC236}">
                  <a16:creationId xmlns:a16="http://schemas.microsoft.com/office/drawing/2014/main" id="{0F5F7FCD-396B-373A-AECD-5F027B3AF50D}"/>
                </a:ext>
              </a:extLst>
            </p:cNvPr>
            <p:cNvSpPr/>
            <p:nvPr/>
          </p:nvSpPr>
          <p:spPr>
            <a:xfrm flipV="1">
              <a:off x="5760962"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3761874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0870B65-21A0-8115-EC81-3F288FAD63C3}"/>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158EA27C-B3B8-F7CD-73DF-B16775BCD45A}"/>
              </a:ext>
            </a:extLst>
          </p:cNvPr>
          <p:cNvSpPr txBox="1">
            <a:spLocks/>
          </p:cNvSpPr>
          <p:nvPr/>
        </p:nvSpPr>
        <p:spPr>
          <a:xfrm>
            <a:off x="645042" y="1516239"/>
            <a:ext cx="5136633" cy="461665"/>
          </a:xfrm>
          <a:prstGeom prst="rect">
            <a:avLst/>
          </a:prstGeom>
          <a:noFill/>
        </p:spPr>
        <p:txBody>
          <a:bodyPr wrap="square">
            <a:spAutoFit/>
          </a:bodyPr>
          <a:lstStyle/>
          <a:p>
            <a:r>
              <a:rPr lang="es-ES" sz="2400" b="1" dirty="0">
                <a:solidFill>
                  <a:schemeClr val="bg1"/>
                </a:solidFill>
                <a:latin typeface="Poppins" panose="00000500000000000000" pitchFamily="2" charset="0"/>
                <a:cs typeface="Poppins" panose="00000500000000000000" pitchFamily="2" charset="0"/>
              </a:rPr>
              <a:t>USE CASE TITLE*  </a:t>
            </a:r>
            <a:endParaRPr lang="es-ES" sz="1600" b="1" dirty="0">
              <a:solidFill>
                <a:schemeClr val="bg1"/>
              </a:solidFill>
              <a:latin typeface="Poppins" panose="00000500000000000000" pitchFamily="2" charset="0"/>
              <a:cs typeface="Poppins" panose="00000500000000000000" pitchFamily="2" charset="0"/>
            </a:endParaRPr>
          </a:p>
        </p:txBody>
      </p:sp>
      <p:sp>
        <p:nvSpPr>
          <p:cNvPr id="2" name="Rectángulo: esquinas redondeadas 1">
            <a:extLst>
              <a:ext uri="{FF2B5EF4-FFF2-40B4-BE49-F238E27FC236}">
                <a16:creationId xmlns:a16="http://schemas.microsoft.com/office/drawing/2014/main" id="{E14774BF-ABC9-BF49-9C44-B54303A95CDE}"/>
              </a:ext>
            </a:extLst>
          </p:cNvPr>
          <p:cNvSpPr>
            <a:spLocks/>
          </p:cNvSpPr>
          <p:nvPr/>
        </p:nvSpPr>
        <p:spPr>
          <a:xfrm>
            <a:off x="508000" y="1325859"/>
            <a:ext cx="5435600" cy="1458347"/>
          </a:xfrm>
          <a:prstGeom prst="roundRect">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FA2B98C9-04FA-A820-8CB0-2412C6D61E50}"/>
              </a:ext>
            </a:extLst>
          </p:cNvPr>
          <p:cNvSpPr txBox="1">
            <a:spLocks/>
          </p:cNvSpPr>
          <p:nvPr/>
        </p:nvSpPr>
        <p:spPr>
          <a:xfrm>
            <a:off x="3949700" y="2492190"/>
            <a:ext cx="1892300"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(Máx. 60 </a:t>
            </a:r>
            <a:r>
              <a:rPr lang="es-ES" sz="1050" b="1" err="1">
                <a:solidFill>
                  <a:schemeClr val="bg1">
                    <a:lumMod val="65000"/>
                  </a:schemeClr>
                </a:solidFill>
                <a:latin typeface="Poppins" panose="00000500000000000000" pitchFamily="2" charset="0"/>
                <a:cs typeface="Poppins" panose="00000500000000000000" pitchFamily="2" charset="0"/>
              </a:rPr>
              <a:t>Characters</a:t>
            </a:r>
            <a:r>
              <a:rPr lang="es-ES" sz="1050" b="1">
                <a:solidFill>
                  <a:schemeClr val="bg1">
                    <a:lumMod val="65000"/>
                  </a:schemeClr>
                </a:solidFill>
                <a:latin typeface="Poppins" panose="00000500000000000000" pitchFamily="2" charset="0"/>
                <a:cs typeface="Poppins" panose="00000500000000000000" pitchFamily="2" charset="0"/>
              </a:rPr>
              <a:t>)</a:t>
            </a:r>
          </a:p>
        </p:txBody>
      </p:sp>
      <p:sp>
        <p:nvSpPr>
          <p:cNvPr id="4" name="CuadroTexto 3">
            <a:extLst>
              <a:ext uri="{FF2B5EF4-FFF2-40B4-BE49-F238E27FC236}">
                <a16:creationId xmlns:a16="http://schemas.microsoft.com/office/drawing/2014/main" id="{BBF26931-216F-12B6-9DB1-CD4BFE73A2DD}"/>
              </a:ext>
            </a:extLst>
          </p:cNvPr>
          <p:cNvSpPr txBox="1">
            <a:spLocks/>
          </p:cNvSpPr>
          <p:nvPr/>
        </p:nvSpPr>
        <p:spPr>
          <a:xfrm>
            <a:off x="6385452" y="1517352"/>
            <a:ext cx="5136633" cy="338554"/>
          </a:xfrm>
          <a:prstGeom prst="rect">
            <a:avLst/>
          </a:prstGeom>
          <a:noFill/>
        </p:spPr>
        <p:txBody>
          <a:bodyPr wrap="square">
            <a:spAutoFit/>
          </a:bodyPr>
          <a:lstStyle/>
          <a:p>
            <a:r>
              <a:rPr lang="es-ES" sz="1600" b="1">
                <a:solidFill>
                  <a:schemeClr val="bg1"/>
                </a:solidFill>
                <a:latin typeface="Poppins" panose="00000500000000000000" pitchFamily="2" charset="0"/>
                <a:cs typeface="Poppins" panose="00000500000000000000" pitchFamily="2" charset="0"/>
              </a:rPr>
              <a:t>Use Case </a:t>
            </a:r>
            <a:r>
              <a:rPr lang="es-ES" sz="1600" b="1" err="1">
                <a:solidFill>
                  <a:schemeClr val="bg1"/>
                </a:solidFill>
                <a:latin typeface="Poppins" panose="00000500000000000000" pitchFamily="2" charset="0"/>
                <a:cs typeface="Poppins" panose="00000500000000000000" pitchFamily="2" charset="0"/>
              </a:rPr>
              <a:t>Summary</a:t>
            </a:r>
            <a:r>
              <a:rPr lang="es-ES" sz="1600" b="1">
                <a:solidFill>
                  <a:schemeClr val="bg1"/>
                </a:solidFill>
                <a:latin typeface="Poppins" panose="00000500000000000000" pitchFamily="2" charset="0"/>
                <a:cs typeface="Poppins" panose="00000500000000000000" pitchFamily="2" charset="0"/>
              </a:rPr>
              <a:t>*</a:t>
            </a:r>
            <a:endParaRPr lang="es-ES" sz="1200" b="1">
              <a:solidFill>
                <a:schemeClr val="bg1"/>
              </a:solidFill>
              <a:latin typeface="Poppins" panose="00000500000000000000" pitchFamily="2" charset="0"/>
              <a:cs typeface="Poppins" panose="00000500000000000000" pitchFamily="2" charset="0"/>
            </a:endParaRPr>
          </a:p>
        </p:txBody>
      </p:sp>
      <p:sp>
        <p:nvSpPr>
          <p:cNvPr id="9" name="CuadroTexto 8">
            <a:extLst>
              <a:ext uri="{FF2B5EF4-FFF2-40B4-BE49-F238E27FC236}">
                <a16:creationId xmlns:a16="http://schemas.microsoft.com/office/drawing/2014/main" id="{B2E23B8F-2DD4-C3AF-8762-1E98C9AF9A37}"/>
              </a:ext>
            </a:extLst>
          </p:cNvPr>
          <p:cNvSpPr txBox="1">
            <a:spLocks/>
          </p:cNvSpPr>
          <p:nvPr/>
        </p:nvSpPr>
        <p:spPr>
          <a:xfrm>
            <a:off x="9690110" y="2492190"/>
            <a:ext cx="1892300"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(Máx. 150  </a:t>
            </a:r>
            <a:r>
              <a:rPr lang="es-ES" sz="1050" b="1" err="1">
                <a:solidFill>
                  <a:schemeClr val="bg1">
                    <a:lumMod val="65000"/>
                  </a:schemeClr>
                </a:solidFill>
                <a:latin typeface="Poppins" panose="00000500000000000000" pitchFamily="2" charset="0"/>
                <a:cs typeface="Poppins" panose="00000500000000000000" pitchFamily="2" charset="0"/>
              </a:rPr>
              <a:t>Characters</a:t>
            </a:r>
            <a:r>
              <a:rPr lang="es-ES" sz="1050" b="1">
                <a:solidFill>
                  <a:schemeClr val="bg1">
                    <a:lumMod val="65000"/>
                  </a:schemeClr>
                </a:solidFill>
                <a:latin typeface="Poppins" panose="00000500000000000000" pitchFamily="2" charset="0"/>
                <a:cs typeface="Poppins" panose="00000500000000000000" pitchFamily="2" charset="0"/>
              </a:rPr>
              <a:t>)</a:t>
            </a:r>
          </a:p>
        </p:txBody>
      </p:sp>
      <p:sp>
        <p:nvSpPr>
          <p:cNvPr id="10" name="CuadroTexto 9">
            <a:extLst>
              <a:ext uri="{FF2B5EF4-FFF2-40B4-BE49-F238E27FC236}">
                <a16:creationId xmlns:a16="http://schemas.microsoft.com/office/drawing/2014/main" id="{4510288E-5C6B-FFBA-C931-E6AC472699E2}"/>
              </a:ext>
            </a:extLst>
          </p:cNvPr>
          <p:cNvSpPr txBox="1">
            <a:spLocks/>
          </p:cNvSpPr>
          <p:nvPr/>
        </p:nvSpPr>
        <p:spPr>
          <a:xfrm>
            <a:off x="645042" y="3086710"/>
            <a:ext cx="5136633" cy="338554"/>
          </a:xfrm>
          <a:prstGeom prst="rect">
            <a:avLst/>
          </a:prstGeom>
          <a:noFill/>
        </p:spPr>
        <p:txBody>
          <a:bodyPr wrap="square">
            <a:spAutoFit/>
          </a:bodyPr>
          <a:lstStyle/>
          <a:p>
            <a:r>
              <a:rPr lang="es-ES" sz="1600" dirty="0">
                <a:solidFill>
                  <a:schemeClr val="bg1"/>
                </a:solidFill>
                <a:latin typeface="Poppins" panose="00000500000000000000" pitchFamily="2" charset="0"/>
                <a:cs typeface="Poppins" panose="00000500000000000000" pitchFamily="2" charset="0"/>
              </a:rPr>
              <a:t>Use Case </a:t>
            </a:r>
            <a:r>
              <a:rPr lang="es-ES" sz="1600" dirty="0" err="1">
                <a:solidFill>
                  <a:schemeClr val="bg1"/>
                </a:solidFill>
                <a:latin typeface="Poppins" panose="00000500000000000000" pitchFamily="2" charset="0"/>
                <a:cs typeface="Poppins" panose="00000500000000000000" pitchFamily="2" charset="0"/>
              </a:rPr>
              <a:t>Description</a:t>
            </a:r>
            <a:r>
              <a:rPr lang="es-ES" sz="1600" dirty="0">
                <a:solidFill>
                  <a:schemeClr val="bg1"/>
                </a:solidFill>
                <a:latin typeface="Poppins" panose="00000500000000000000" pitchFamily="2" charset="0"/>
                <a:cs typeface="Poppins" panose="00000500000000000000" pitchFamily="2" charset="0"/>
              </a:rPr>
              <a:t>*</a:t>
            </a:r>
            <a:endParaRPr lang="es-ES" sz="1200" dirty="0">
              <a:solidFill>
                <a:schemeClr val="bg1"/>
              </a:solidFill>
              <a:latin typeface="Poppins" panose="00000500000000000000" pitchFamily="2" charset="0"/>
              <a:cs typeface="Poppins" panose="00000500000000000000" pitchFamily="2" charset="0"/>
            </a:endParaRPr>
          </a:p>
        </p:txBody>
      </p:sp>
      <p:sp>
        <p:nvSpPr>
          <p:cNvPr id="11" name="Rectángulo: esquinas redondeadas 10">
            <a:extLst>
              <a:ext uri="{FF2B5EF4-FFF2-40B4-BE49-F238E27FC236}">
                <a16:creationId xmlns:a16="http://schemas.microsoft.com/office/drawing/2014/main" id="{3BE90345-D678-A5CD-B04B-4FB516C4E713}"/>
              </a:ext>
            </a:extLst>
          </p:cNvPr>
          <p:cNvSpPr>
            <a:spLocks/>
          </p:cNvSpPr>
          <p:nvPr/>
        </p:nvSpPr>
        <p:spPr>
          <a:xfrm>
            <a:off x="508000" y="2946200"/>
            <a:ext cx="5435600" cy="3078686"/>
          </a:xfrm>
          <a:prstGeom prst="roundRect">
            <a:avLst>
              <a:gd name="adj" fmla="val 7361"/>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8E883D5A-401D-F960-8D4B-29CE728E04A3}"/>
              </a:ext>
            </a:extLst>
          </p:cNvPr>
          <p:cNvSpPr txBox="1">
            <a:spLocks/>
          </p:cNvSpPr>
          <p:nvPr/>
        </p:nvSpPr>
        <p:spPr>
          <a:xfrm>
            <a:off x="3949700" y="5723344"/>
            <a:ext cx="1892300"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(Máx. 700 Characters)</a:t>
            </a:r>
          </a:p>
        </p:txBody>
      </p:sp>
      <p:sp>
        <p:nvSpPr>
          <p:cNvPr id="13" name="CuadroTexto 12">
            <a:extLst>
              <a:ext uri="{FF2B5EF4-FFF2-40B4-BE49-F238E27FC236}">
                <a16:creationId xmlns:a16="http://schemas.microsoft.com/office/drawing/2014/main" id="{2046727B-60A4-0C8C-703A-2B643529C7AD}"/>
              </a:ext>
            </a:extLst>
          </p:cNvPr>
          <p:cNvSpPr txBox="1">
            <a:spLocks/>
          </p:cNvSpPr>
          <p:nvPr/>
        </p:nvSpPr>
        <p:spPr>
          <a:xfrm>
            <a:off x="6972292" y="3179458"/>
            <a:ext cx="4711718" cy="338554"/>
          </a:xfrm>
          <a:prstGeom prst="rect">
            <a:avLst/>
          </a:prstGeom>
          <a:noFill/>
        </p:spPr>
        <p:txBody>
          <a:bodyPr wrap="square">
            <a:spAutoFit/>
          </a:bodyPr>
          <a:lstStyle/>
          <a:p>
            <a:r>
              <a:rPr lang="es-ES" sz="1600" b="1">
                <a:solidFill>
                  <a:schemeClr val="bg1"/>
                </a:solidFill>
                <a:latin typeface="Poppins" panose="00000500000000000000" pitchFamily="2" charset="0"/>
                <a:cs typeface="Poppins" panose="00000500000000000000" pitchFamily="2" charset="0"/>
              </a:rPr>
              <a:t>Business Manager*</a:t>
            </a:r>
            <a:endParaRPr lang="es-ES" sz="1200" b="1">
              <a:solidFill>
                <a:schemeClr val="bg1"/>
              </a:solidFill>
              <a:latin typeface="Poppins" panose="00000500000000000000" pitchFamily="2" charset="0"/>
              <a:cs typeface="Poppins" panose="00000500000000000000" pitchFamily="2" charset="0"/>
            </a:endParaRPr>
          </a:p>
        </p:txBody>
      </p:sp>
      <p:pic>
        <p:nvPicPr>
          <p:cNvPr id="17" name="Gráfico 16" descr="Perfil de hombre con relleno sólido">
            <a:extLst>
              <a:ext uri="{FF2B5EF4-FFF2-40B4-BE49-F238E27FC236}">
                <a16:creationId xmlns:a16="http://schemas.microsoft.com/office/drawing/2014/main" id="{72AB2AFD-D85D-971A-BA03-D60BAED72E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5441" y="3076737"/>
            <a:ext cx="514352" cy="514350"/>
          </a:xfrm>
          <a:prstGeom prst="rect">
            <a:avLst/>
          </a:prstGeom>
        </p:spPr>
      </p:pic>
      <p:sp>
        <p:nvSpPr>
          <p:cNvPr id="20" name="CuadroTexto 19">
            <a:extLst>
              <a:ext uri="{FF2B5EF4-FFF2-40B4-BE49-F238E27FC236}">
                <a16:creationId xmlns:a16="http://schemas.microsoft.com/office/drawing/2014/main" id="{195B1F21-A768-9FE2-A4D4-9530FFB93674}"/>
              </a:ext>
            </a:extLst>
          </p:cNvPr>
          <p:cNvSpPr txBox="1">
            <a:spLocks/>
          </p:cNvSpPr>
          <p:nvPr/>
        </p:nvSpPr>
        <p:spPr>
          <a:xfrm>
            <a:off x="6972292" y="4738402"/>
            <a:ext cx="4711718" cy="338554"/>
          </a:xfrm>
          <a:prstGeom prst="rect">
            <a:avLst/>
          </a:prstGeom>
          <a:noFill/>
        </p:spPr>
        <p:txBody>
          <a:bodyPr wrap="square">
            <a:spAutoFit/>
          </a:bodyPr>
          <a:lstStyle/>
          <a:p>
            <a:r>
              <a:rPr lang="es-ES" sz="1600" b="1" err="1">
                <a:solidFill>
                  <a:schemeClr val="bg1"/>
                </a:solidFill>
                <a:latin typeface="Poppins" panose="00000500000000000000" pitchFamily="2" charset="0"/>
                <a:cs typeface="Poppins" panose="00000500000000000000" pitchFamily="2" charset="0"/>
              </a:rPr>
              <a:t>Technical</a:t>
            </a:r>
            <a:r>
              <a:rPr lang="es-ES" sz="1600" b="1">
                <a:solidFill>
                  <a:schemeClr val="bg1"/>
                </a:solidFill>
                <a:latin typeface="Poppins" panose="00000500000000000000" pitchFamily="2" charset="0"/>
                <a:cs typeface="Poppins" panose="00000500000000000000" pitchFamily="2" charset="0"/>
              </a:rPr>
              <a:t> Manager*</a:t>
            </a:r>
            <a:endParaRPr lang="es-ES" sz="1200" b="1">
              <a:solidFill>
                <a:schemeClr val="bg1"/>
              </a:solidFill>
              <a:latin typeface="Poppins" panose="00000500000000000000" pitchFamily="2" charset="0"/>
              <a:cs typeface="Poppins" panose="00000500000000000000" pitchFamily="2" charset="0"/>
            </a:endParaRPr>
          </a:p>
        </p:txBody>
      </p:sp>
      <p:pic>
        <p:nvPicPr>
          <p:cNvPr id="22" name="Gráfico 21" descr="Perfil de hombre con relleno sólido">
            <a:extLst>
              <a:ext uri="{FF2B5EF4-FFF2-40B4-BE49-F238E27FC236}">
                <a16:creationId xmlns:a16="http://schemas.microsoft.com/office/drawing/2014/main" id="{C32450F9-B417-5B5A-8474-8FE49D6D1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5441" y="4637804"/>
            <a:ext cx="514352" cy="514350"/>
          </a:xfrm>
          <a:prstGeom prst="rect">
            <a:avLst/>
          </a:prstGeom>
        </p:spPr>
      </p:pic>
      <p:sp>
        <p:nvSpPr>
          <p:cNvPr id="34" name="Rectángulo: esquinas redondeadas 33">
            <a:extLst>
              <a:ext uri="{FF2B5EF4-FFF2-40B4-BE49-F238E27FC236}">
                <a16:creationId xmlns:a16="http://schemas.microsoft.com/office/drawing/2014/main" id="{4BF45203-BDAC-2FE1-C3C2-F157190BB149}"/>
              </a:ext>
            </a:extLst>
          </p:cNvPr>
          <p:cNvSpPr>
            <a:spLocks/>
          </p:cNvSpPr>
          <p:nvPr/>
        </p:nvSpPr>
        <p:spPr>
          <a:xfrm>
            <a:off x="6248410" y="1325859"/>
            <a:ext cx="5435600" cy="1458346"/>
          </a:xfrm>
          <a:prstGeom prst="roundRect">
            <a:avLst>
              <a:gd name="adj" fmla="val 156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esquinas redondeadas 34">
            <a:extLst>
              <a:ext uri="{FF2B5EF4-FFF2-40B4-BE49-F238E27FC236}">
                <a16:creationId xmlns:a16="http://schemas.microsoft.com/office/drawing/2014/main" id="{F4935A64-CA03-D3ED-CE19-630CA21E2234}"/>
              </a:ext>
            </a:extLst>
          </p:cNvPr>
          <p:cNvSpPr>
            <a:spLocks/>
          </p:cNvSpPr>
          <p:nvPr/>
        </p:nvSpPr>
        <p:spPr>
          <a:xfrm>
            <a:off x="6248410" y="2946200"/>
            <a:ext cx="5435600" cy="1458346"/>
          </a:xfrm>
          <a:prstGeom prst="roundRect">
            <a:avLst>
              <a:gd name="adj" fmla="val 156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esquinas redondeadas 35">
            <a:extLst>
              <a:ext uri="{FF2B5EF4-FFF2-40B4-BE49-F238E27FC236}">
                <a16:creationId xmlns:a16="http://schemas.microsoft.com/office/drawing/2014/main" id="{11E2F346-F1FE-897A-5CDC-0C8318EDE3D0}"/>
              </a:ext>
            </a:extLst>
          </p:cNvPr>
          <p:cNvSpPr>
            <a:spLocks/>
          </p:cNvSpPr>
          <p:nvPr/>
        </p:nvSpPr>
        <p:spPr>
          <a:xfrm>
            <a:off x="6248410" y="4566541"/>
            <a:ext cx="5435600" cy="1458346"/>
          </a:xfrm>
          <a:prstGeom prst="roundRect">
            <a:avLst>
              <a:gd name="adj" fmla="val 156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046F139D-DFC6-0B1E-7D82-6A11E87637AB}"/>
              </a:ext>
            </a:extLst>
          </p:cNvPr>
          <p:cNvSpPr txBox="1">
            <a:spLocks/>
          </p:cNvSpPr>
          <p:nvPr/>
        </p:nvSpPr>
        <p:spPr>
          <a:xfrm>
            <a:off x="508000" y="626974"/>
            <a:ext cx="4677299" cy="338554"/>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r>
              <a:rPr lang="en-US" b="0"/>
              <a:t>The * represents a mandatory response.</a:t>
            </a:r>
            <a:endParaRPr lang="es-ES" b="0"/>
          </a:p>
        </p:txBody>
      </p:sp>
      <p:sp>
        <p:nvSpPr>
          <p:cNvPr id="15" name="CuadroTexto 14">
            <a:extLst>
              <a:ext uri="{FF2B5EF4-FFF2-40B4-BE49-F238E27FC236}">
                <a16:creationId xmlns:a16="http://schemas.microsoft.com/office/drawing/2014/main" id="{3A298DD6-504A-3C86-135F-5F1A92A6D23B}"/>
              </a:ext>
            </a:extLst>
          </p:cNvPr>
          <p:cNvSpPr txBox="1">
            <a:spLocks/>
          </p:cNvSpPr>
          <p:nvPr/>
        </p:nvSpPr>
        <p:spPr>
          <a:xfrm>
            <a:off x="508000" y="6425627"/>
            <a:ext cx="7877176" cy="276999"/>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r>
              <a:rPr lang="en-US" sz="1200" b="0"/>
              <a:t>You can see the representation of this data (in the form of an example) in slide 4</a:t>
            </a:r>
            <a:endParaRPr lang="es-ES" sz="1200" b="0"/>
          </a:p>
        </p:txBody>
      </p:sp>
      <p:sp>
        <p:nvSpPr>
          <p:cNvPr id="16" name="Rectángulo 15">
            <a:extLst>
              <a:ext uri="{FF2B5EF4-FFF2-40B4-BE49-F238E27FC236}">
                <a16:creationId xmlns:a16="http://schemas.microsoft.com/office/drawing/2014/main" id="{9A42A31E-4831-43A5-246C-7ADD154674A0}"/>
              </a:ext>
            </a:extLst>
          </p:cNvPr>
          <p:cNvSpPr/>
          <p:nvPr/>
        </p:nvSpPr>
        <p:spPr>
          <a:xfrm>
            <a:off x="-1" y="3315"/>
            <a:ext cx="8202169"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i="1">
                <a:solidFill>
                  <a:srgbClr val="A98DA8"/>
                </a:solidFill>
                <a:latin typeface="Poppins" panose="00000500000000000000" pitchFamily="2" charset="0"/>
                <a:cs typeface="Poppins" panose="00000500000000000000" pitchFamily="2" charset="0"/>
              </a:rPr>
              <a:t>Form Sections &gt; </a:t>
            </a:r>
            <a:r>
              <a:rPr lang="en-US" sz="2000" b="1">
                <a:solidFill>
                  <a:schemeClr val="bg1"/>
                </a:solidFill>
                <a:latin typeface="Poppins" panose="00000500000000000000" pitchFamily="2" charset="0"/>
                <a:cs typeface="Poppins" panose="00000500000000000000" pitchFamily="2" charset="0"/>
              </a:rPr>
              <a:t>SECTION 1 - GENERAL INFORMATION </a:t>
            </a:r>
          </a:p>
        </p:txBody>
      </p:sp>
      <p:sp>
        <p:nvSpPr>
          <p:cNvPr id="18" name="Triángulo rectángulo 17">
            <a:extLst>
              <a:ext uri="{FF2B5EF4-FFF2-40B4-BE49-F238E27FC236}">
                <a16:creationId xmlns:a16="http://schemas.microsoft.com/office/drawing/2014/main" id="{5CE37AB2-FE93-A50E-81B8-DF1290D44FB8}"/>
              </a:ext>
            </a:extLst>
          </p:cNvPr>
          <p:cNvSpPr/>
          <p:nvPr/>
        </p:nvSpPr>
        <p:spPr>
          <a:xfrm flipV="1">
            <a:off x="8202168"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1BF66BDD-CF75-2D88-A588-719490AA29A5}"/>
              </a:ext>
            </a:extLst>
          </p:cNvPr>
          <p:cNvSpPr txBox="1">
            <a:spLocks/>
          </p:cNvSpPr>
          <p:nvPr/>
        </p:nvSpPr>
        <p:spPr>
          <a:xfrm>
            <a:off x="8591550" y="4099737"/>
            <a:ext cx="2990860"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a:t>
            </a:r>
            <a:r>
              <a:rPr lang="en-US" sz="1050" b="1">
                <a:solidFill>
                  <a:schemeClr val="bg1">
                    <a:lumMod val="65000"/>
                  </a:schemeClr>
                </a:solidFill>
                <a:latin typeface="Poppins" panose="00000500000000000000" pitchFamily="2" charset="0"/>
                <a:cs typeface="Poppins" panose="00000500000000000000" pitchFamily="2" charset="0"/>
              </a:rPr>
              <a:t>Indicate full name and email address</a:t>
            </a:r>
            <a:r>
              <a:rPr lang="es-ES" sz="1050" b="1">
                <a:solidFill>
                  <a:schemeClr val="bg1">
                    <a:lumMod val="65000"/>
                  </a:schemeClr>
                </a:solidFill>
                <a:latin typeface="Poppins" panose="00000500000000000000" pitchFamily="2" charset="0"/>
                <a:cs typeface="Poppins" panose="00000500000000000000" pitchFamily="2" charset="0"/>
              </a:rPr>
              <a:t>)</a:t>
            </a:r>
          </a:p>
        </p:txBody>
      </p:sp>
      <p:sp>
        <p:nvSpPr>
          <p:cNvPr id="21" name="CuadroTexto 20">
            <a:extLst>
              <a:ext uri="{FF2B5EF4-FFF2-40B4-BE49-F238E27FC236}">
                <a16:creationId xmlns:a16="http://schemas.microsoft.com/office/drawing/2014/main" id="{A3F20A9D-BC68-9689-5A70-05CEDE29BF01}"/>
              </a:ext>
            </a:extLst>
          </p:cNvPr>
          <p:cNvSpPr txBox="1">
            <a:spLocks/>
          </p:cNvSpPr>
          <p:nvPr/>
        </p:nvSpPr>
        <p:spPr>
          <a:xfrm>
            <a:off x="8591550" y="5723344"/>
            <a:ext cx="2990860"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a:t>
            </a:r>
            <a:r>
              <a:rPr lang="en-US" sz="1050" b="1">
                <a:solidFill>
                  <a:schemeClr val="bg1">
                    <a:lumMod val="65000"/>
                  </a:schemeClr>
                </a:solidFill>
                <a:latin typeface="Poppins" panose="00000500000000000000" pitchFamily="2" charset="0"/>
                <a:cs typeface="Poppins" panose="00000500000000000000" pitchFamily="2" charset="0"/>
              </a:rPr>
              <a:t>Indicate full name and email address</a:t>
            </a:r>
            <a:r>
              <a:rPr lang="es-ES" sz="1050" b="1">
                <a:solidFill>
                  <a:schemeClr val="bg1">
                    <a:lumMod val="65000"/>
                  </a:schemeClr>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94305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D7757A-E2EA-5050-7CFE-6EB46E46AB3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7727D76-EAAA-B304-E76E-DBA938C4EDF2}"/>
              </a:ext>
            </a:extLst>
          </p:cNvPr>
          <p:cNvSpPr>
            <a:spLocks noGrp="1"/>
          </p:cNvSpPr>
          <p:nvPr>
            <p:ph idx="1"/>
          </p:nvPr>
        </p:nvSpPr>
        <p:spPr/>
        <p:txBody>
          <a:bodyPr/>
          <a:lstStyle/>
          <a:p>
            <a:endParaRPr lang="es-E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mplemento 3">
                <a:extLst>
                  <a:ext uri="{FF2B5EF4-FFF2-40B4-BE49-F238E27FC236}">
                    <a16:creationId xmlns:a16="http://schemas.microsoft.com/office/drawing/2014/main" id="{5D17B418-9E8A-EEE2-DA4E-57839DA035FC}"/>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mplemento 3">
                <a:extLst>
                  <a:ext uri="{FF2B5EF4-FFF2-40B4-BE49-F238E27FC236}">
                    <a16:creationId xmlns:a16="http://schemas.microsoft.com/office/drawing/2014/main" id="{5D17B418-9E8A-EEE2-DA4E-57839DA035FC}"/>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379486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0FD4105-18CD-B89B-3BBF-1E7778C5C1C1}"/>
            </a:ext>
          </a:extLst>
        </p:cNvPr>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F6038FED-1006-98AE-898F-EB68DB934135}"/>
              </a:ext>
            </a:extLst>
          </p:cNvPr>
          <p:cNvSpPr>
            <a:spLocks/>
          </p:cNvSpPr>
          <p:nvPr/>
        </p:nvSpPr>
        <p:spPr>
          <a:xfrm>
            <a:off x="6132146" y="4967351"/>
            <a:ext cx="5435600" cy="104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ACC7E079-C1D7-AED0-CF4F-BADC8CC46B78}"/>
              </a:ext>
            </a:extLst>
          </p:cNvPr>
          <p:cNvSpPr txBox="1">
            <a:spLocks/>
          </p:cNvSpPr>
          <p:nvPr/>
        </p:nvSpPr>
        <p:spPr>
          <a:xfrm>
            <a:off x="6269188" y="5083341"/>
            <a:ext cx="4711718" cy="338554"/>
          </a:xfrm>
          <a:prstGeom prst="rect">
            <a:avLst/>
          </a:prstGeom>
          <a:noFill/>
        </p:spPr>
        <p:txBody>
          <a:bodyPr wrap="square">
            <a:spAutoFit/>
          </a:bodyPr>
          <a:lstStyle/>
          <a:p>
            <a:r>
              <a:rPr lang="es-ES" sz="1600" b="1" err="1">
                <a:solidFill>
                  <a:schemeClr val="bg1"/>
                </a:solidFill>
                <a:latin typeface="Poppins" panose="00000500000000000000" pitchFamily="2" charset="0"/>
                <a:cs typeface="Poppins" panose="00000500000000000000" pitchFamily="2" charset="0"/>
              </a:rPr>
              <a:t>Commercial</a:t>
            </a:r>
            <a:r>
              <a:rPr lang="es-ES" sz="1600" b="1">
                <a:solidFill>
                  <a:schemeClr val="bg1"/>
                </a:solidFill>
                <a:latin typeface="Poppins" panose="00000500000000000000" pitchFamily="2" charset="0"/>
                <a:cs typeface="Poppins" panose="00000500000000000000" pitchFamily="2" charset="0"/>
              </a:rPr>
              <a:t> </a:t>
            </a:r>
            <a:r>
              <a:rPr lang="es-ES" sz="1600" b="1" err="1">
                <a:solidFill>
                  <a:schemeClr val="bg1"/>
                </a:solidFill>
                <a:latin typeface="Poppins" panose="00000500000000000000" pitchFamily="2" charset="0"/>
                <a:cs typeface="Poppins" panose="00000500000000000000" pitchFamily="2" charset="0"/>
              </a:rPr>
              <a:t>overview</a:t>
            </a:r>
            <a:endParaRPr lang="es-ES" sz="1600" b="1">
              <a:solidFill>
                <a:schemeClr val="bg1"/>
              </a:solidFill>
              <a:latin typeface="Poppins" panose="00000500000000000000" pitchFamily="2" charset="0"/>
              <a:cs typeface="Poppins" panose="00000500000000000000" pitchFamily="2" charset="0"/>
            </a:endParaRPr>
          </a:p>
        </p:txBody>
      </p:sp>
      <p:sp>
        <p:nvSpPr>
          <p:cNvPr id="6" name="CuadroTexto 5">
            <a:extLst>
              <a:ext uri="{FF2B5EF4-FFF2-40B4-BE49-F238E27FC236}">
                <a16:creationId xmlns:a16="http://schemas.microsoft.com/office/drawing/2014/main" id="{A51F0744-14E6-B8E8-C67F-A3CC0A91CB63}"/>
              </a:ext>
            </a:extLst>
          </p:cNvPr>
          <p:cNvSpPr txBox="1">
            <a:spLocks/>
          </p:cNvSpPr>
          <p:nvPr/>
        </p:nvSpPr>
        <p:spPr>
          <a:xfrm>
            <a:off x="6364011" y="5709811"/>
            <a:ext cx="5102135"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a:t>
            </a:r>
            <a:r>
              <a:rPr lang="en-US" sz="1050" b="1">
                <a:solidFill>
                  <a:schemeClr val="bg1">
                    <a:lumMod val="65000"/>
                  </a:schemeClr>
                </a:solidFill>
                <a:latin typeface="Poppins" panose="00000500000000000000" pitchFamily="2" charset="0"/>
                <a:cs typeface="Poppins" panose="00000500000000000000" pitchFamily="2" charset="0"/>
              </a:rPr>
              <a:t>Attach a document or image of the business details of the use case</a:t>
            </a:r>
            <a:r>
              <a:rPr lang="es-ES" sz="1050" b="1">
                <a:solidFill>
                  <a:schemeClr val="bg1">
                    <a:lumMod val="65000"/>
                  </a:schemeClr>
                </a:solidFill>
                <a:latin typeface="Poppins" panose="00000500000000000000" pitchFamily="2" charset="0"/>
                <a:cs typeface="Poppins" panose="00000500000000000000" pitchFamily="2" charset="0"/>
              </a:rPr>
              <a:t>)</a:t>
            </a:r>
          </a:p>
        </p:txBody>
      </p:sp>
      <p:sp>
        <p:nvSpPr>
          <p:cNvPr id="15" name="CuadroTexto 14">
            <a:extLst>
              <a:ext uri="{FF2B5EF4-FFF2-40B4-BE49-F238E27FC236}">
                <a16:creationId xmlns:a16="http://schemas.microsoft.com/office/drawing/2014/main" id="{6DDCC49E-8121-A109-A0D9-2FF733B73DD4}"/>
              </a:ext>
            </a:extLst>
          </p:cNvPr>
          <p:cNvSpPr txBox="1">
            <a:spLocks/>
          </p:cNvSpPr>
          <p:nvPr/>
        </p:nvSpPr>
        <p:spPr>
          <a:xfrm>
            <a:off x="1103453" y="1503819"/>
            <a:ext cx="5136633" cy="338554"/>
          </a:xfrm>
          <a:prstGeom prst="rect">
            <a:avLst/>
          </a:prstGeom>
          <a:noFill/>
        </p:spPr>
        <p:txBody>
          <a:bodyPr wrap="square">
            <a:spAutoFit/>
          </a:bodyPr>
          <a:lstStyle/>
          <a:p>
            <a:r>
              <a:rPr lang="es-ES" sz="1600" b="1">
                <a:solidFill>
                  <a:schemeClr val="bg1"/>
                </a:solidFill>
                <a:latin typeface="Poppins" panose="00000500000000000000" pitchFamily="2" charset="0"/>
                <a:cs typeface="Poppins" panose="00000500000000000000" pitchFamily="2" charset="0"/>
              </a:rPr>
              <a:t>Use case preview </a:t>
            </a:r>
            <a:r>
              <a:rPr lang="es-ES" sz="1600" b="1" err="1">
                <a:solidFill>
                  <a:schemeClr val="bg1"/>
                </a:solidFill>
                <a:latin typeface="Poppins" panose="00000500000000000000" pitchFamily="2" charset="0"/>
                <a:cs typeface="Poppins" panose="00000500000000000000" pitchFamily="2" charset="0"/>
              </a:rPr>
              <a:t>image</a:t>
            </a:r>
            <a:r>
              <a:rPr lang="es-ES" sz="1600" b="1">
                <a:solidFill>
                  <a:schemeClr val="bg1"/>
                </a:solidFill>
                <a:latin typeface="Poppins" panose="00000500000000000000" pitchFamily="2" charset="0"/>
                <a:cs typeface="Poppins" panose="00000500000000000000" pitchFamily="2" charset="0"/>
              </a:rPr>
              <a:t>*</a:t>
            </a:r>
            <a:endParaRPr lang="es-ES" sz="1200" b="1">
              <a:solidFill>
                <a:schemeClr val="bg1"/>
              </a:solidFill>
              <a:latin typeface="Poppins" panose="00000500000000000000" pitchFamily="2" charset="0"/>
              <a:cs typeface="Poppins" panose="00000500000000000000" pitchFamily="2" charset="0"/>
            </a:endParaRPr>
          </a:p>
        </p:txBody>
      </p:sp>
      <p:sp>
        <p:nvSpPr>
          <p:cNvPr id="16" name="CuadroTexto 15">
            <a:extLst>
              <a:ext uri="{FF2B5EF4-FFF2-40B4-BE49-F238E27FC236}">
                <a16:creationId xmlns:a16="http://schemas.microsoft.com/office/drawing/2014/main" id="{7A15AEBE-FB23-0E41-64E3-D1A0783C3369}"/>
              </a:ext>
            </a:extLst>
          </p:cNvPr>
          <p:cNvSpPr txBox="1">
            <a:spLocks/>
          </p:cNvSpPr>
          <p:nvPr/>
        </p:nvSpPr>
        <p:spPr>
          <a:xfrm>
            <a:off x="3952876" y="4089470"/>
            <a:ext cx="1892300"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(Minimum at 1080x1080)</a:t>
            </a:r>
          </a:p>
        </p:txBody>
      </p:sp>
      <p:sp>
        <p:nvSpPr>
          <p:cNvPr id="18" name="Rectángulo: esquinas redondeadas 17">
            <a:extLst>
              <a:ext uri="{FF2B5EF4-FFF2-40B4-BE49-F238E27FC236}">
                <a16:creationId xmlns:a16="http://schemas.microsoft.com/office/drawing/2014/main" id="{0F592D8A-35CF-67C4-A219-7AFCBB45E996}"/>
              </a:ext>
            </a:extLst>
          </p:cNvPr>
          <p:cNvSpPr>
            <a:spLocks/>
          </p:cNvSpPr>
          <p:nvPr/>
        </p:nvSpPr>
        <p:spPr>
          <a:xfrm>
            <a:off x="511176" y="1312326"/>
            <a:ext cx="5435600" cy="3078686"/>
          </a:xfrm>
          <a:prstGeom prst="roundRect">
            <a:avLst>
              <a:gd name="adj" fmla="val 7587"/>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esquinas redondeadas 18">
            <a:extLst>
              <a:ext uri="{FF2B5EF4-FFF2-40B4-BE49-F238E27FC236}">
                <a16:creationId xmlns:a16="http://schemas.microsoft.com/office/drawing/2014/main" id="{19C14B6F-1FF1-AF3A-C662-C0859D51F27A}"/>
              </a:ext>
            </a:extLst>
          </p:cNvPr>
          <p:cNvSpPr>
            <a:spLocks/>
          </p:cNvSpPr>
          <p:nvPr/>
        </p:nvSpPr>
        <p:spPr>
          <a:xfrm>
            <a:off x="6132146" y="1312326"/>
            <a:ext cx="5435600" cy="104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A8EF3477-1DE5-1DDB-2230-D579607B1C4C}"/>
              </a:ext>
            </a:extLst>
          </p:cNvPr>
          <p:cNvSpPr txBox="1">
            <a:spLocks/>
          </p:cNvSpPr>
          <p:nvPr/>
        </p:nvSpPr>
        <p:spPr>
          <a:xfrm>
            <a:off x="6786186" y="1484188"/>
            <a:ext cx="4194720" cy="338554"/>
          </a:xfrm>
          <a:prstGeom prst="rect">
            <a:avLst/>
          </a:prstGeom>
          <a:noFill/>
        </p:spPr>
        <p:txBody>
          <a:bodyPr wrap="square">
            <a:spAutoFit/>
          </a:bodyPr>
          <a:lstStyle/>
          <a:p>
            <a:r>
              <a:rPr lang="en-US" sz="1600" b="1">
                <a:solidFill>
                  <a:schemeClr val="bg1"/>
                </a:solidFill>
                <a:latin typeface="Poppins" panose="00000500000000000000" pitchFamily="2" charset="0"/>
                <a:cs typeface="Poppins" panose="00000500000000000000" pitchFamily="2" charset="0"/>
              </a:rPr>
              <a:t>Link to the video demo</a:t>
            </a:r>
            <a:endParaRPr lang="es-ES" sz="1600" b="1">
              <a:solidFill>
                <a:schemeClr val="bg1"/>
              </a:solidFill>
              <a:latin typeface="Poppins" panose="00000500000000000000" pitchFamily="2" charset="0"/>
              <a:cs typeface="Poppins" panose="00000500000000000000" pitchFamily="2" charset="0"/>
            </a:endParaRPr>
          </a:p>
        </p:txBody>
      </p:sp>
      <p:pic>
        <p:nvPicPr>
          <p:cNvPr id="29" name="Imagen 28">
            <a:extLst>
              <a:ext uri="{FF2B5EF4-FFF2-40B4-BE49-F238E27FC236}">
                <a16:creationId xmlns:a16="http://schemas.microsoft.com/office/drawing/2014/main" id="{829F24FF-2D89-4D43-8F49-F6D1EAA59EE8}"/>
              </a:ext>
            </a:extLst>
          </p:cNvPr>
          <p:cNvPicPr>
            <a:picLocks noChangeAspect="1"/>
          </p:cNvPicPr>
          <p:nvPr/>
        </p:nvPicPr>
        <p:blipFill>
          <a:blip r:embed="rId3"/>
          <a:stretch>
            <a:fillRect/>
          </a:stretch>
        </p:blipFill>
        <p:spPr>
          <a:xfrm>
            <a:off x="6364011" y="1484188"/>
            <a:ext cx="298250" cy="338554"/>
          </a:xfrm>
          <a:prstGeom prst="rect">
            <a:avLst/>
          </a:prstGeom>
        </p:spPr>
      </p:pic>
      <p:sp>
        <p:nvSpPr>
          <p:cNvPr id="31" name="Rectángulo: esquinas redondeadas 30">
            <a:extLst>
              <a:ext uri="{FF2B5EF4-FFF2-40B4-BE49-F238E27FC236}">
                <a16:creationId xmlns:a16="http://schemas.microsoft.com/office/drawing/2014/main" id="{8393F175-7612-0D81-B9EC-DACE8A4651E0}"/>
              </a:ext>
            </a:extLst>
          </p:cNvPr>
          <p:cNvSpPr>
            <a:spLocks/>
          </p:cNvSpPr>
          <p:nvPr/>
        </p:nvSpPr>
        <p:spPr>
          <a:xfrm>
            <a:off x="6132146" y="2530668"/>
            <a:ext cx="5435600" cy="104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F799BA18-B8A9-DD93-4717-6798B187163E}"/>
              </a:ext>
            </a:extLst>
          </p:cNvPr>
          <p:cNvSpPr txBox="1">
            <a:spLocks/>
          </p:cNvSpPr>
          <p:nvPr/>
        </p:nvSpPr>
        <p:spPr>
          <a:xfrm>
            <a:off x="6269188" y="2730968"/>
            <a:ext cx="4711718" cy="1116000"/>
          </a:xfrm>
          <a:prstGeom prst="rect">
            <a:avLst/>
          </a:prstGeom>
          <a:noFill/>
        </p:spPr>
        <p:txBody>
          <a:bodyPr wrap="square">
            <a:spAutoFit/>
          </a:bodyPr>
          <a:lstStyle/>
          <a:p>
            <a:r>
              <a:rPr lang="es-ES" sz="1600" b="1">
                <a:solidFill>
                  <a:schemeClr val="bg1"/>
                </a:solidFill>
                <a:latin typeface="Poppins" panose="00000500000000000000" pitchFamily="2" charset="0"/>
                <a:cs typeface="Poppins" panose="00000500000000000000" pitchFamily="2" charset="0"/>
              </a:rPr>
              <a:t>Link to demo</a:t>
            </a:r>
            <a:endParaRPr lang="es-ES" sz="1200" b="1">
              <a:solidFill>
                <a:schemeClr val="bg1"/>
              </a:solidFill>
              <a:latin typeface="Poppins" panose="00000500000000000000" pitchFamily="2" charset="0"/>
              <a:cs typeface="Poppins" panose="00000500000000000000" pitchFamily="2" charset="0"/>
            </a:endParaRPr>
          </a:p>
        </p:txBody>
      </p:sp>
      <p:sp>
        <p:nvSpPr>
          <p:cNvPr id="36" name="Rectángulo: esquinas redondeadas 35">
            <a:extLst>
              <a:ext uri="{FF2B5EF4-FFF2-40B4-BE49-F238E27FC236}">
                <a16:creationId xmlns:a16="http://schemas.microsoft.com/office/drawing/2014/main" id="{3B2A02CF-C3B5-E6A4-C8D1-E0C2EEC814AB}"/>
              </a:ext>
            </a:extLst>
          </p:cNvPr>
          <p:cNvSpPr>
            <a:spLocks/>
          </p:cNvSpPr>
          <p:nvPr/>
        </p:nvSpPr>
        <p:spPr>
          <a:xfrm>
            <a:off x="511176" y="4553004"/>
            <a:ext cx="5435600" cy="1458347"/>
          </a:xfrm>
          <a:prstGeom prst="roundRect">
            <a:avLst>
              <a:gd name="adj" fmla="val 15321"/>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CuadroTexto 36">
            <a:extLst>
              <a:ext uri="{FF2B5EF4-FFF2-40B4-BE49-F238E27FC236}">
                <a16:creationId xmlns:a16="http://schemas.microsoft.com/office/drawing/2014/main" id="{96B24023-9588-D8AB-700C-93373DC73462}"/>
              </a:ext>
            </a:extLst>
          </p:cNvPr>
          <p:cNvSpPr txBox="1">
            <a:spLocks/>
          </p:cNvSpPr>
          <p:nvPr/>
        </p:nvSpPr>
        <p:spPr>
          <a:xfrm>
            <a:off x="648218" y="4711383"/>
            <a:ext cx="5136633" cy="338554"/>
          </a:xfrm>
          <a:prstGeom prst="rect">
            <a:avLst/>
          </a:prstGeom>
          <a:noFill/>
        </p:spPr>
        <p:txBody>
          <a:bodyPr wrap="square">
            <a:spAutoFit/>
          </a:bodyPr>
          <a:lstStyle/>
          <a:p>
            <a:r>
              <a:rPr lang="es-ES" sz="1600" b="1" err="1">
                <a:solidFill>
                  <a:schemeClr val="bg1"/>
                </a:solidFill>
                <a:latin typeface="Poppins" panose="00000500000000000000" pitchFamily="2" charset="0"/>
                <a:cs typeface="Poppins" panose="00000500000000000000" pitchFamily="2" charset="0"/>
              </a:rPr>
              <a:t>Other</a:t>
            </a:r>
            <a:r>
              <a:rPr lang="es-ES" sz="1600" b="1">
                <a:solidFill>
                  <a:schemeClr val="bg1"/>
                </a:solidFill>
                <a:latin typeface="Poppins" panose="00000500000000000000" pitchFamily="2" charset="0"/>
                <a:cs typeface="Poppins" panose="00000500000000000000" pitchFamily="2" charset="0"/>
              </a:rPr>
              <a:t> </a:t>
            </a:r>
            <a:r>
              <a:rPr lang="es-ES" sz="1600" b="1" err="1">
                <a:solidFill>
                  <a:schemeClr val="bg1"/>
                </a:solidFill>
                <a:latin typeface="Poppins" panose="00000500000000000000" pitchFamily="2" charset="0"/>
                <a:cs typeface="Poppins" panose="00000500000000000000" pitchFamily="2" charset="0"/>
              </a:rPr>
              <a:t>images</a:t>
            </a:r>
            <a:r>
              <a:rPr lang="es-ES" sz="1600" b="1">
                <a:solidFill>
                  <a:schemeClr val="bg1"/>
                </a:solidFill>
                <a:latin typeface="Poppins" panose="00000500000000000000" pitchFamily="2" charset="0"/>
                <a:cs typeface="Poppins" panose="00000500000000000000" pitchFamily="2" charset="0"/>
              </a:rPr>
              <a:t> or </a:t>
            </a:r>
            <a:r>
              <a:rPr lang="es-ES" sz="1600" b="1" err="1">
                <a:solidFill>
                  <a:schemeClr val="bg1"/>
                </a:solidFill>
                <a:latin typeface="Poppins" panose="00000500000000000000" pitchFamily="2" charset="0"/>
                <a:cs typeface="Poppins" panose="00000500000000000000" pitchFamily="2" charset="0"/>
              </a:rPr>
              <a:t>resources</a:t>
            </a:r>
            <a:endParaRPr lang="es-ES" sz="1200" b="1">
              <a:solidFill>
                <a:schemeClr val="bg1"/>
              </a:solidFill>
              <a:latin typeface="Poppins" panose="00000500000000000000" pitchFamily="2" charset="0"/>
              <a:cs typeface="Poppins" panose="00000500000000000000" pitchFamily="2" charset="0"/>
            </a:endParaRPr>
          </a:p>
        </p:txBody>
      </p:sp>
      <p:sp>
        <p:nvSpPr>
          <p:cNvPr id="38" name="CuadroTexto 37">
            <a:extLst>
              <a:ext uri="{FF2B5EF4-FFF2-40B4-BE49-F238E27FC236}">
                <a16:creationId xmlns:a16="http://schemas.microsoft.com/office/drawing/2014/main" id="{9DB23B2F-EAE6-9780-9B5A-BFB6E8BA4A01}"/>
              </a:ext>
            </a:extLst>
          </p:cNvPr>
          <p:cNvSpPr txBox="1">
            <a:spLocks/>
          </p:cNvSpPr>
          <p:nvPr/>
        </p:nvSpPr>
        <p:spPr>
          <a:xfrm>
            <a:off x="3892551" y="5709811"/>
            <a:ext cx="1892300"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(Optional)</a:t>
            </a:r>
          </a:p>
        </p:txBody>
      </p:sp>
      <p:sp>
        <p:nvSpPr>
          <p:cNvPr id="39" name="Rectángulo: esquinas redondeadas 38">
            <a:extLst>
              <a:ext uri="{FF2B5EF4-FFF2-40B4-BE49-F238E27FC236}">
                <a16:creationId xmlns:a16="http://schemas.microsoft.com/office/drawing/2014/main" id="{6C8C077D-B886-7EB8-2DCA-C5B08F3899E0}"/>
              </a:ext>
            </a:extLst>
          </p:cNvPr>
          <p:cNvSpPr>
            <a:spLocks/>
          </p:cNvSpPr>
          <p:nvPr/>
        </p:nvSpPr>
        <p:spPr>
          <a:xfrm>
            <a:off x="733813" y="1503818"/>
            <a:ext cx="318923" cy="318923"/>
          </a:xfrm>
          <a:prstGeom prst="roundRect">
            <a:avLst>
              <a:gd name="adj" fmla="val 2113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descr="Imagen con relleno sólido">
            <a:extLst>
              <a:ext uri="{FF2B5EF4-FFF2-40B4-BE49-F238E27FC236}">
                <a16:creationId xmlns:a16="http://schemas.microsoft.com/office/drawing/2014/main" id="{B6B1D984-DC93-5FF3-CB23-4391B93E8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643" y="1516648"/>
            <a:ext cx="293262" cy="293262"/>
          </a:xfrm>
          <a:prstGeom prst="rect">
            <a:avLst/>
          </a:prstGeom>
        </p:spPr>
      </p:pic>
      <p:sp>
        <p:nvSpPr>
          <p:cNvPr id="2" name="Rectángulo: esquinas redondeadas 1">
            <a:extLst>
              <a:ext uri="{FF2B5EF4-FFF2-40B4-BE49-F238E27FC236}">
                <a16:creationId xmlns:a16="http://schemas.microsoft.com/office/drawing/2014/main" id="{C7F6D15A-C3F0-8A83-2A64-B5BF4A41B3C1}"/>
              </a:ext>
            </a:extLst>
          </p:cNvPr>
          <p:cNvSpPr>
            <a:spLocks/>
          </p:cNvSpPr>
          <p:nvPr/>
        </p:nvSpPr>
        <p:spPr>
          <a:xfrm>
            <a:off x="733813" y="2042580"/>
            <a:ext cx="2156477" cy="2156477"/>
          </a:xfrm>
          <a:prstGeom prst="roundRect">
            <a:avLst>
              <a:gd name="adj" fmla="val 2113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66195560-EDB2-8A07-9F61-D22849C85A39}"/>
              </a:ext>
            </a:extLst>
          </p:cNvPr>
          <p:cNvSpPr>
            <a:spLocks/>
          </p:cNvSpPr>
          <p:nvPr/>
        </p:nvSpPr>
        <p:spPr>
          <a:xfrm>
            <a:off x="6132146" y="3749010"/>
            <a:ext cx="5435600" cy="1044000"/>
          </a:xfrm>
          <a:prstGeom prst="roundRect">
            <a:avLst>
              <a:gd name="adj" fmla="val 18228"/>
            </a:avLst>
          </a:prstGeom>
          <a:solidFill>
            <a:srgbClr val="8F1483">
              <a:alpha val="39000"/>
            </a:srgbClr>
          </a:solid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A06C957E-9ABE-9D52-D594-454D10B041C8}"/>
              </a:ext>
            </a:extLst>
          </p:cNvPr>
          <p:cNvSpPr txBox="1">
            <a:spLocks/>
          </p:cNvSpPr>
          <p:nvPr/>
        </p:nvSpPr>
        <p:spPr>
          <a:xfrm>
            <a:off x="6467475" y="4492673"/>
            <a:ext cx="4998671" cy="253916"/>
          </a:xfrm>
          <a:prstGeom prst="rect">
            <a:avLst/>
          </a:prstGeom>
          <a:noFill/>
        </p:spPr>
        <p:txBody>
          <a:bodyPr wrap="square">
            <a:spAutoFit/>
          </a:bodyPr>
          <a:lstStyle/>
          <a:p>
            <a:pPr algn="r"/>
            <a:r>
              <a:rPr lang="es-ES" sz="1050" b="1">
                <a:solidFill>
                  <a:schemeClr val="bg1">
                    <a:lumMod val="65000"/>
                  </a:schemeClr>
                </a:solidFill>
                <a:latin typeface="Poppins" panose="00000500000000000000" pitchFamily="2" charset="0"/>
                <a:cs typeface="Poppins" panose="00000500000000000000" pitchFamily="2" charset="0"/>
              </a:rPr>
              <a:t>(</a:t>
            </a:r>
            <a:r>
              <a:rPr lang="en-US" sz="1050" b="1">
                <a:solidFill>
                  <a:schemeClr val="bg1">
                    <a:lumMod val="65000"/>
                  </a:schemeClr>
                </a:solidFill>
                <a:latin typeface="Poppins" panose="00000500000000000000" pitchFamily="2" charset="0"/>
                <a:cs typeface="Poppins" panose="00000500000000000000" pitchFamily="2" charset="0"/>
              </a:rPr>
              <a:t>Attach a document or image on the technical details of the use case</a:t>
            </a:r>
            <a:r>
              <a:rPr lang="es-ES" sz="1050" b="1">
                <a:solidFill>
                  <a:schemeClr val="bg1">
                    <a:lumMod val="65000"/>
                  </a:schemeClr>
                </a:solidFill>
                <a:latin typeface="Poppins" panose="00000500000000000000" pitchFamily="2" charset="0"/>
                <a:cs typeface="Poppins" panose="00000500000000000000" pitchFamily="2" charset="0"/>
              </a:rPr>
              <a:t>)</a:t>
            </a:r>
          </a:p>
        </p:txBody>
      </p:sp>
      <p:sp>
        <p:nvSpPr>
          <p:cNvPr id="10" name="CuadroTexto 9">
            <a:extLst>
              <a:ext uri="{FF2B5EF4-FFF2-40B4-BE49-F238E27FC236}">
                <a16:creationId xmlns:a16="http://schemas.microsoft.com/office/drawing/2014/main" id="{52D0A99C-D7B0-933F-EE77-47116C973322}"/>
              </a:ext>
            </a:extLst>
          </p:cNvPr>
          <p:cNvSpPr txBox="1">
            <a:spLocks/>
          </p:cNvSpPr>
          <p:nvPr/>
        </p:nvSpPr>
        <p:spPr>
          <a:xfrm>
            <a:off x="6269188" y="3860503"/>
            <a:ext cx="4711718" cy="338554"/>
          </a:xfrm>
          <a:prstGeom prst="rect">
            <a:avLst/>
          </a:prstGeom>
          <a:noFill/>
        </p:spPr>
        <p:txBody>
          <a:bodyPr wrap="square">
            <a:spAutoFit/>
          </a:bodyPr>
          <a:lstStyle/>
          <a:p>
            <a:r>
              <a:rPr lang="es-ES" sz="1600" b="1" err="1">
                <a:solidFill>
                  <a:schemeClr val="bg1"/>
                </a:solidFill>
                <a:latin typeface="Poppins" panose="00000500000000000000" pitchFamily="2" charset="0"/>
                <a:cs typeface="Poppins" panose="00000500000000000000" pitchFamily="2" charset="0"/>
              </a:rPr>
              <a:t>Technical</a:t>
            </a:r>
            <a:r>
              <a:rPr lang="es-ES" sz="1600" b="1">
                <a:solidFill>
                  <a:schemeClr val="bg1"/>
                </a:solidFill>
                <a:latin typeface="Poppins" panose="00000500000000000000" pitchFamily="2" charset="0"/>
                <a:cs typeface="Poppins" panose="00000500000000000000" pitchFamily="2" charset="0"/>
              </a:rPr>
              <a:t> </a:t>
            </a:r>
            <a:r>
              <a:rPr lang="es-ES" sz="1600" b="1" err="1">
                <a:solidFill>
                  <a:schemeClr val="bg1"/>
                </a:solidFill>
                <a:latin typeface="Poppins" panose="00000500000000000000" pitchFamily="2" charset="0"/>
                <a:cs typeface="Poppins" panose="00000500000000000000" pitchFamily="2" charset="0"/>
              </a:rPr>
              <a:t>overview</a:t>
            </a:r>
            <a:endParaRPr lang="es-ES" sz="1600" b="1">
              <a:solidFill>
                <a:schemeClr val="bg1"/>
              </a:solidFill>
              <a:latin typeface="Poppins" panose="00000500000000000000" pitchFamily="2" charset="0"/>
              <a:cs typeface="Poppins" panose="00000500000000000000" pitchFamily="2" charset="0"/>
            </a:endParaRPr>
          </a:p>
        </p:txBody>
      </p:sp>
      <p:sp>
        <p:nvSpPr>
          <p:cNvPr id="5" name="Rectángulo 4">
            <a:extLst>
              <a:ext uri="{FF2B5EF4-FFF2-40B4-BE49-F238E27FC236}">
                <a16:creationId xmlns:a16="http://schemas.microsoft.com/office/drawing/2014/main" id="{2F4AEF45-F1B7-A9C1-844A-F1DAF5C2AADE}"/>
              </a:ext>
            </a:extLst>
          </p:cNvPr>
          <p:cNvSpPr/>
          <p:nvPr/>
        </p:nvSpPr>
        <p:spPr>
          <a:xfrm>
            <a:off x="-1" y="3315"/>
            <a:ext cx="7594601"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i="1">
                <a:solidFill>
                  <a:srgbClr val="A98DA8"/>
                </a:solidFill>
                <a:latin typeface="Poppins" panose="00000500000000000000" pitchFamily="2" charset="0"/>
                <a:cs typeface="Poppins" panose="00000500000000000000" pitchFamily="2" charset="0"/>
              </a:rPr>
              <a:t>Form Sections &gt; </a:t>
            </a:r>
            <a:r>
              <a:rPr lang="en-US" sz="2000" b="1">
                <a:solidFill>
                  <a:schemeClr val="bg1"/>
                </a:solidFill>
                <a:latin typeface="Poppins" panose="00000500000000000000" pitchFamily="2" charset="0"/>
                <a:cs typeface="Poppins" panose="00000500000000000000" pitchFamily="2" charset="0"/>
              </a:rPr>
              <a:t>SECTION 2 - VISUAL RESOURCES</a:t>
            </a:r>
          </a:p>
        </p:txBody>
      </p:sp>
      <p:sp>
        <p:nvSpPr>
          <p:cNvPr id="12" name="Triángulo rectángulo 11">
            <a:extLst>
              <a:ext uri="{FF2B5EF4-FFF2-40B4-BE49-F238E27FC236}">
                <a16:creationId xmlns:a16="http://schemas.microsoft.com/office/drawing/2014/main" id="{2F95C0B4-2EAA-F76D-69E4-9F21A21A613F}"/>
              </a:ext>
            </a:extLst>
          </p:cNvPr>
          <p:cNvSpPr/>
          <p:nvPr/>
        </p:nvSpPr>
        <p:spPr>
          <a:xfrm flipV="1">
            <a:off x="7594600"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sp>
        <p:nvSpPr>
          <p:cNvPr id="13" name="CuadroTexto 12">
            <a:extLst>
              <a:ext uri="{FF2B5EF4-FFF2-40B4-BE49-F238E27FC236}">
                <a16:creationId xmlns:a16="http://schemas.microsoft.com/office/drawing/2014/main" id="{AB7BA735-DCD3-AD1D-24AD-43982CCD1938}"/>
              </a:ext>
            </a:extLst>
          </p:cNvPr>
          <p:cNvSpPr txBox="1">
            <a:spLocks/>
          </p:cNvSpPr>
          <p:nvPr/>
        </p:nvSpPr>
        <p:spPr>
          <a:xfrm>
            <a:off x="508000" y="626974"/>
            <a:ext cx="4677299" cy="338554"/>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r>
              <a:rPr lang="en-US" b="0"/>
              <a:t>The * represents a mandatory response.</a:t>
            </a:r>
            <a:endParaRPr lang="es-ES" b="0"/>
          </a:p>
        </p:txBody>
      </p:sp>
      <p:sp>
        <p:nvSpPr>
          <p:cNvPr id="17" name="CuadroTexto 16">
            <a:extLst>
              <a:ext uri="{FF2B5EF4-FFF2-40B4-BE49-F238E27FC236}">
                <a16:creationId xmlns:a16="http://schemas.microsoft.com/office/drawing/2014/main" id="{321B45FA-D1A7-66F7-23D9-6C612D358B2E}"/>
              </a:ext>
            </a:extLst>
          </p:cNvPr>
          <p:cNvSpPr txBox="1">
            <a:spLocks/>
          </p:cNvSpPr>
          <p:nvPr/>
        </p:nvSpPr>
        <p:spPr>
          <a:xfrm>
            <a:off x="508000" y="6425627"/>
            <a:ext cx="7877176" cy="276999"/>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r>
              <a:rPr lang="en-US" sz="1200" b="0"/>
              <a:t>You can see the representation of this data (in the form of an example) in slide 4</a:t>
            </a:r>
            <a:endParaRPr lang="es-ES" sz="1200" b="0"/>
          </a:p>
        </p:txBody>
      </p:sp>
      <p:sp>
        <p:nvSpPr>
          <p:cNvPr id="23" name="CuadroTexto 22">
            <a:extLst>
              <a:ext uri="{FF2B5EF4-FFF2-40B4-BE49-F238E27FC236}">
                <a16:creationId xmlns:a16="http://schemas.microsoft.com/office/drawing/2014/main" id="{1CF3FD51-1740-B85B-A786-CE784D8D5DCE}"/>
              </a:ext>
            </a:extLst>
          </p:cNvPr>
          <p:cNvSpPr txBox="1">
            <a:spLocks/>
          </p:cNvSpPr>
          <p:nvPr/>
        </p:nvSpPr>
        <p:spPr>
          <a:xfrm>
            <a:off x="6192225" y="2085630"/>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(Optional) (</a:t>
            </a:r>
            <a:r>
              <a:rPr lang="en-US" sz="900" b="1">
                <a:solidFill>
                  <a:schemeClr val="bg1">
                    <a:lumMod val="65000"/>
                  </a:schemeClr>
                </a:solidFill>
                <a:latin typeface="Poppins" panose="00000500000000000000" pitchFamily="2" charset="0"/>
                <a:cs typeface="Poppins" panose="00000500000000000000" pitchFamily="2" charset="0"/>
              </a:rPr>
              <a:t>Video link with minimum access at corporate level</a:t>
            </a:r>
            <a:r>
              <a:rPr lang="es-ES" sz="900" b="1">
                <a:solidFill>
                  <a:schemeClr val="bg1">
                    <a:lumMod val="65000"/>
                  </a:schemeClr>
                </a:solidFill>
                <a:latin typeface="Poppins" panose="00000500000000000000" pitchFamily="2" charset="0"/>
                <a:cs typeface="Poppins" panose="00000500000000000000" pitchFamily="2" charset="0"/>
              </a:rPr>
              <a:t>)</a:t>
            </a:r>
          </a:p>
        </p:txBody>
      </p:sp>
      <p:sp>
        <p:nvSpPr>
          <p:cNvPr id="24" name="CuadroTexto 23">
            <a:extLst>
              <a:ext uri="{FF2B5EF4-FFF2-40B4-BE49-F238E27FC236}">
                <a16:creationId xmlns:a16="http://schemas.microsoft.com/office/drawing/2014/main" id="{BFFDBBA5-E8E1-10C7-E121-D18D9D54589F}"/>
              </a:ext>
            </a:extLst>
          </p:cNvPr>
          <p:cNvSpPr txBox="1">
            <a:spLocks/>
          </p:cNvSpPr>
          <p:nvPr/>
        </p:nvSpPr>
        <p:spPr>
          <a:xfrm>
            <a:off x="6192225" y="3303495"/>
            <a:ext cx="5273921" cy="230832"/>
          </a:xfrm>
          <a:prstGeom prst="rect">
            <a:avLst/>
          </a:prstGeom>
          <a:noFill/>
        </p:spPr>
        <p:txBody>
          <a:bodyPr wrap="square">
            <a:spAutoFit/>
          </a:bodyPr>
          <a:lstStyle/>
          <a:p>
            <a:pPr algn="r"/>
            <a:r>
              <a:rPr lang="es-ES" sz="900" b="1">
                <a:solidFill>
                  <a:schemeClr val="bg1">
                    <a:lumMod val="65000"/>
                  </a:schemeClr>
                </a:solidFill>
                <a:latin typeface="Poppins" panose="00000500000000000000" pitchFamily="2" charset="0"/>
                <a:cs typeface="Poppins" panose="00000500000000000000" pitchFamily="2" charset="0"/>
              </a:rPr>
              <a:t> (Optional)  (</a:t>
            </a:r>
            <a:r>
              <a:rPr lang="en-US" sz="900" b="1">
                <a:solidFill>
                  <a:schemeClr val="bg1">
                    <a:lumMod val="65000"/>
                  </a:schemeClr>
                </a:solidFill>
                <a:latin typeface="Poppins" panose="00000500000000000000" pitchFamily="2" charset="0"/>
                <a:cs typeface="Poppins" panose="00000500000000000000" pitchFamily="2" charset="0"/>
              </a:rPr>
              <a:t>Demo link with minimum access at corporate level</a:t>
            </a:r>
            <a:r>
              <a:rPr lang="es-ES" sz="900" b="1">
                <a:solidFill>
                  <a:schemeClr val="bg1">
                    <a:lumMod val="65000"/>
                  </a:schemeClr>
                </a:solidFill>
                <a:latin typeface="Poppins" panose="00000500000000000000" pitchFamily="2" charset="0"/>
                <a:cs typeface="Poppins" panose="00000500000000000000" pitchFamily="2" charset="0"/>
              </a:rPr>
              <a:t>)</a:t>
            </a:r>
          </a:p>
        </p:txBody>
      </p:sp>
      <p:sp>
        <p:nvSpPr>
          <p:cNvPr id="3" name="CuadroTexto 2">
            <a:extLst>
              <a:ext uri="{FF2B5EF4-FFF2-40B4-BE49-F238E27FC236}">
                <a16:creationId xmlns:a16="http://schemas.microsoft.com/office/drawing/2014/main" id="{764FB612-CD69-D1F3-82CD-1BCA53781AA9}"/>
              </a:ext>
            </a:extLst>
          </p:cNvPr>
          <p:cNvSpPr txBox="1">
            <a:spLocks/>
          </p:cNvSpPr>
          <p:nvPr/>
        </p:nvSpPr>
        <p:spPr>
          <a:xfrm>
            <a:off x="3093075" y="2115425"/>
            <a:ext cx="2691776" cy="415498"/>
          </a:xfrm>
          <a:prstGeom prst="rect">
            <a:avLst/>
          </a:prstGeom>
          <a:noFill/>
        </p:spPr>
        <p:txBody>
          <a:bodyPr wrap="square">
            <a:spAutoFit/>
          </a:bodyPr>
          <a:lstStyle/>
          <a:p>
            <a:r>
              <a:rPr lang="es-ES" sz="1050" b="1">
                <a:solidFill>
                  <a:schemeClr val="bg1">
                    <a:lumMod val="65000"/>
                  </a:schemeClr>
                </a:solidFill>
                <a:latin typeface="Poppins" panose="00000500000000000000" pitchFamily="2" charset="0"/>
                <a:cs typeface="Poppins" panose="00000500000000000000" pitchFamily="2" charset="0"/>
              </a:rPr>
              <a:t>(</a:t>
            </a:r>
            <a:r>
              <a:rPr lang="en-US" sz="1050" b="1">
                <a:solidFill>
                  <a:schemeClr val="bg1">
                    <a:lumMod val="65000"/>
                  </a:schemeClr>
                </a:solidFill>
                <a:latin typeface="Poppins" panose="00000500000000000000" pitchFamily="2" charset="0"/>
                <a:cs typeface="Poppins" panose="00000500000000000000" pitchFamily="2" charset="0"/>
              </a:rPr>
              <a:t>Attach a preview image or link of the use case</a:t>
            </a:r>
            <a:r>
              <a:rPr lang="es-ES" sz="1050" b="1">
                <a:solidFill>
                  <a:schemeClr val="bg1">
                    <a:lumMod val="65000"/>
                  </a:schemeClr>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28095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30C49C8-7B19-4381-59FF-F0D6561CA2D1}"/>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A71F91E0-7F34-614F-B202-E395E898F819}"/>
              </a:ext>
            </a:extLst>
          </p:cNvPr>
          <p:cNvSpPr txBox="1">
            <a:spLocks/>
          </p:cNvSpPr>
          <p:nvPr/>
        </p:nvSpPr>
        <p:spPr>
          <a:xfrm>
            <a:off x="1241408" y="1477703"/>
            <a:ext cx="4540267" cy="338554"/>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err="1">
                <a:ln>
                  <a:noFill/>
                </a:ln>
                <a:solidFill>
                  <a:prstClr val="white"/>
                </a:solidFill>
                <a:effectLst/>
                <a:uLnTx/>
                <a:uFillTx/>
                <a:latin typeface="Poppins" panose="00000500000000000000" pitchFamily="2" charset="0"/>
                <a:ea typeface="+mn-ea"/>
                <a:cs typeface="Poppins" panose="00000500000000000000" pitchFamily="2" charset="0"/>
              </a:rPr>
              <a:t>Applicable</a:t>
            </a:r>
            <a:r>
              <a:rPr kumimoji="0" lang="es-ES" sz="16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dirty="0" err="1">
                <a:ln>
                  <a:noFill/>
                </a:ln>
                <a:solidFill>
                  <a:prstClr val="white"/>
                </a:solidFill>
                <a:effectLst/>
                <a:uLnTx/>
                <a:uFillTx/>
                <a:latin typeface="Poppins" panose="00000500000000000000" pitchFamily="2" charset="0"/>
                <a:ea typeface="+mn-ea"/>
                <a:cs typeface="Poppins" panose="00000500000000000000" pitchFamily="2" charset="0"/>
              </a:rPr>
              <a:t>Geographic</a:t>
            </a:r>
            <a:r>
              <a:rPr kumimoji="0" lang="es-ES" sz="16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dirty="0" err="1">
                <a:ln>
                  <a:noFill/>
                </a:ln>
                <a:solidFill>
                  <a:prstClr val="white"/>
                </a:solidFill>
                <a:effectLst/>
                <a:uLnTx/>
                <a:uFillTx/>
                <a:latin typeface="Poppins" panose="00000500000000000000" pitchFamily="2" charset="0"/>
                <a:ea typeface="+mn-ea"/>
                <a:cs typeface="Poppins" panose="00000500000000000000" pitchFamily="2" charset="0"/>
              </a:rPr>
              <a:t>Area</a:t>
            </a:r>
            <a:r>
              <a:rPr kumimoji="0" lang="es-ES" sz="16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 *</a:t>
            </a:r>
          </a:p>
        </p:txBody>
      </p:sp>
      <p:sp>
        <p:nvSpPr>
          <p:cNvPr id="2" name="Rectángulo: esquinas redondeadas 1">
            <a:extLst>
              <a:ext uri="{FF2B5EF4-FFF2-40B4-BE49-F238E27FC236}">
                <a16:creationId xmlns:a16="http://schemas.microsoft.com/office/drawing/2014/main" id="{A8F8B725-0A3E-FF2F-F096-78A8E9C1D5AD}"/>
              </a:ext>
            </a:extLst>
          </p:cNvPr>
          <p:cNvSpPr>
            <a:spLocks/>
          </p:cNvSpPr>
          <p:nvPr/>
        </p:nvSpPr>
        <p:spPr>
          <a:xfrm>
            <a:off x="508000" y="1287323"/>
            <a:ext cx="5435600" cy="1183131"/>
          </a:xfrm>
          <a:prstGeom prst="roundRect">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CuadroTexto 3">
            <a:extLst>
              <a:ext uri="{FF2B5EF4-FFF2-40B4-BE49-F238E27FC236}">
                <a16:creationId xmlns:a16="http://schemas.microsoft.com/office/drawing/2014/main" id="{BF6BF929-BB9D-A85C-7D17-7AC79D2F150E}"/>
              </a:ext>
            </a:extLst>
          </p:cNvPr>
          <p:cNvSpPr txBox="1">
            <a:spLocks/>
          </p:cNvSpPr>
          <p:nvPr/>
        </p:nvSpPr>
        <p:spPr>
          <a:xfrm>
            <a:off x="1206818" y="4125178"/>
            <a:ext cx="363678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Business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Area</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per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Foundation</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t>
            </a:r>
          </a:p>
        </p:txBody>
      </p:sp>
      <p:sp>
        <p:nvSpPr>
          <p:cNvPr id="10" name="CuadroTexto 9">
            <a:extLst>
              <a:ext uri="{FF2B5EF4-FFF2-40B4-BE49-F238E27FC236}">
                <a16:creationId xmlns:a16="http://schemas.microsoft.com/office/drawing/2014/main" id="{32EAAEEB-5C08-AC5E-E421-95B29CDFB40F}"/>
              </a:ext>
            </a:extLst>
          </p:cNvPr>
          <p:cNvSpPr txBox="1">
            <a:spLocks/>
          </p:cNvSpPr>
          <p:nvPr/>
        </p:nvSpPr>
        <p:spPr>
          <a:xfrm>
            <a:off x="1241399" y="2795455"/>
            <a:ext cx="454026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Business Foundations*</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1" name="Rectángulo: esquinas redondeadas 10">
            <a:extLst>
              <a:ext uri="{FF2B5EF4-FFF2-40B4-BE49-F238E27FC236}">
                <a16:creationId xmlns:a16="http://schemas.microsoft.com/office/drawing/2014/main" id="{7A1DF6DF-8E45-1939-2F68-B5BA928563C7}"/>
              </a:ext>
            </a:extLst>
          </p:cNvPr>
          <p:cNvSpPr>
            <a:spLocks/>
          </p:cNvSpPr>
          <p:nvPr/>
        </p:nvSpPr>
        <p:spPr>
          <a:xfrm>
            <a:off x="507991" y="2654945"/>
            <a:ext cx="5435600" cy="1183131"/>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CuadroTexto 12">
            <a:extLst>
              <a:ext uri="{FF2B5EF4-FFF2-40B4-BE49-F238E27FC236}">
                <a16:creationId xmlns:a16="http://schemas.microsoft.com/office/drawing/2014/main" id="{84188B58-3D64-7715-99C2-4DA6FEC3BC95}"/>
              </a:ext>
            </a:extLst>
          </p:cNvPr>
          <p:cNvSpPr txBox="1">
            <a:spLocks/>
          </p:cNvSpPr>
          <p:nvPr/>
        </p:nvSpPr>
        <p:spPr>
          <a:xfrm>
            <a:off x="6972292" y="1477703"/>
            <a:ext cx="4711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BIAN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Map</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20" name="CuadroTexto 19">
            <a:extLst>
              <a:ext uri="{FF2B5EF4-FFF2-40B4-BE49-F238E27FC236}">
                <a16:creationId xmlns:a16="http://schemas.microsoft.com/office/drawing/2014/main" id="{8CF7308D-1A23-D4B7-4F07-0A36CF6A8FED}"/>
              </a:ext>
            </a:extLst>
          </p:cNvPr>
          <p:cNvSpPr txBox="1">
            <a:spLocks/>
          </p:cNvSpPr>
          <p:nvPr/>
        </p:nvSpPr>
        <p:spPr>
          <a:xfrm>
            <a:off x="6838950" y="3773505"/>
            <a:ext cx="211455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Case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Type</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4" name="Rectángulo: esquinas redondeadas 33">
            <a:extLst>
              <a:ext uri="{FF2B5EF4-FFF2-40B4-BE49-F238E27FC236}">
                <a16:creationId xmlns:a16="http://schemas.microsoft.com/office/drawing/2014/main" id="{EFE099E6-CCDA-6D85-8FA8-76B21CEBA8E9}"/>
              </a:ext>
            </a:extLst>
          </p:cNvPr>
          <p:cNvSpPr>
            <a:spLocks/>
          </p:cNvSpPr>
          <p:nvPr/>
        </p:nvSpPr>
        <p:spPr>
          <a:xfrm>
            <a:off x="6248410" y="1287322"/>
            <a:ext cx="5613106" cy="2287146"/>
          </a:xfrm>
          <a:prstGeom prst="roundRect">
            <a:avLst>
              <a:gd name="adj" fmla="val 10352"/>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Rectángulo: esquinas redondeadas 35">
            <a:extLst>
              <a:ext uri="{FF2B5EF4-FFF2-40B4-BE49-F238E27FC236}">
                <a16:creationId xmlns:a16="http://schemas.microsoft.com/office/drawing/2014/main" id="{E72ADA87-D089-AF24-1EBE-98605DC2FD28}"/>
              </a:ext>
            </a:extLst>
          </p:cNvPr>
          <p:cNvSpPr>
            <a:spLocks/>
          </p:cNvSpPr>
          <p:nvPr/>
        </p:nvSpPr>
        <p:spPr>
          <a:xfrm>
            <a:off x="6264950" y="4690784"/>
            <a:ext cx="5613106" cy="1530314"/>
          </a:xfrm>
          <a:prstGeom prst="roundRect">
            <a:avLst>
              <a:gd name="adj" fmla="val 118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CuadroTexto 5">
            <a:extLst>
              <a:ext uri="{FF2B5EF4-FFF2-40B4-BE49-F238E27FC236}">
                <a16:creationId xmlns:a16="http://schemas.microsoft.com/office/drawing/2014/main" id="{E013E958-0E3C-BFDB-744C-CA2AEE366FE6}"/>
              </a:ext>
            </a:extLst>
          </p:cNvPr>
          <p:cNvSpPr txBox="1">
            <a:spLocks/>
          </p:cNvSpPr>
          <p:nvPr/>
        </p:nvSpPr>
        <p:spPr>
          <a:xfrm>
            <a:off x="6943395" y="4798792"/>
            <a:ext cx="4711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err="1">
                <a:solidFill>
                  <a:prstClr val="white"/>
                </a:solidFill>
                <a:latin typeface="Poppins" panose="00000500000000000000" pitchFamily="2" charset="0"/>
                <a:cs typeface="Poppins" panose="00000500000000000000" pitchFamily="2" charset="0"/>
              </a:rPr>
              <a:t>Development</a:t>
            </a:r>
            <a:r>
              <a:rPr lang="es-ES" sz="1600" b="1">
                <a:solidFill>
                  <a:prstClr val="white"/>
                </a:solidFill>
                <a:latin typeface="Poppins" panose="00000500000000000000" pitchFamily="2" charset="0"/>
                <a:cs typeface="Poppins" panose="00000500000000000000" pitchFamily="2" charset="0"/>
              </a:rPr>
              <a:t> </a:t>
            </a:r>
            <a:r>
              <a:rPr lang="es-ES" sz="1600" b="1" err="1">
                <a:solidFill>
                  <a:prstClr val="white"/>
                </a:solidFill>
                <a:latin typeface="Poppins" panose="00000500000000000000" pitchFamily="2" charset="0"/>
                <a:cs typeface="Poppins" panose="00000500000000000000" pitchFamily="2" charset="0"/>
              </a:rPr>
              <a:t>Stage</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4" name="Rectángulo: esquinas redondeadas 13">
            <a:extLst>
              <a:ext uri="{FF2B5EF4-FFF2-40B4-BE49-F238E27FC236}">
                <a16:creationId xmlns:a16="http://schemas.microsoft.com/office/drawing/2014/main" id="{B15883F3-A8C8-C699-B511-DBFE4825987E}"/>
              </a:ext>
            </a:extLst>
          </p:cNvPr>
          <p:cNvSpPr>
            <a:spLocks/>
          </p:cNvSpPr>
          <p:nvPr/>
        </p:nvSpPr>
        <p:spPr>
          <a:xfrm>
            <a:off x="6264950" y="3697351"/>
            <a:ext cx="5613106" cy="877663"/>
          </a:xfrm>
          <a:prstGeom prst="roundRect">
            <a:avLst>
              <a:gd name="adj" fmla="val 156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6" name="Gráfico 15" descr="Asia en globo terráqueo con relleno sólido">
            <a:extLst>
              <a:ext uri="{FF2B5EF4-FFF2-40B4-BE49-F238E27FC236}">
                <a16:creationId xmlns:a16="http://schemas.microsoft.com/office/drawing/2014/main" id="{85D62662-A2BA-3FE5-0548-58CC24F287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557" y="1371064"/>
            <a:ext cx="514352" cy="514352"/>
          </a:xfrm>
          <a:prstGeom prst="rect">
            <a:avLst/>
          </a:prstGeom>
        </p:spPr>
      </p:pic>
      <p:pic>
        <p:nvPicPr>
          <p:cNvPr id="19" name="Gráfico 18" descr="Tabla de decisiones con relleno sólido">
            <a:extLst>
              <a:ext uri="{FF2B5EF4-FFF2-40B4-BE49-F238E27FC236}">
                <a16:creationId xmlns:a16="http://schemas.microsoft.com/office/drawing/2014/main" id="{6A30F206-3270-27F3-ACA3-5456EA3886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5441" y="1371064"/>
            <a:ext cx="514350" cy="514350"/>
          </a:xfrm>
          <a:prstGeom prst="rect">
            <a:avLst/>
          </a:prstGeom>
        </p:spPr>
      </p:pic>
      <p:pic>
        <p:nvPicPr>
          <p:cNvPr id="23" name="Gráfico 22" descr="Cadena de bloques con relleno sólido">
            <a:extLst>
              <a:ext uri="{FF2B5EF4-FFF2-40B4-BE49-F238E27FC236}">
                <a16:creationId xmlns:a16="http://schemas.microsoft.com/office/drawing/2014/main" id="{9C4AF1B5-C61A-24C5-CE5C-94CB7BE450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548" y="2707556"/>
            <a:ext cx="514352" cy="514352"/>
          </a:xfrm>
          <a:prstGeom prst="rect">
            <a:avLst/>
          </a:prstGeom>
        </p:spPr>
      </p:pic>
      <p:pic>
        <p:nvPicPr>
          <p:cNvPr id="25" name="Gráfico 24" descr="Lista con relleno sólido">
            <a:extLst>
              <a:ext uri="{FF2B5EF4-FFF2-40B4-BE49-F238E27FC236}">
                <a16:creationId xmlns:a16="http://schemas.microsoft.com/office/drawing/2014/main" id="{95204719-4DB6-6291-C497-5BD827CFED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660" y="4056972"/>
            <a:ext cx="474965" cy="474965"/>
          </a:xfrm>
          <a:prstGeom prst="rect">
            <a:avLst/>
          </a:prstGeom>
        </p:spPr>
      </p:pic>
      <p:sp>
        <p:nvSpPr>
          <p:cNvPr id="42" name="Rectángulo: esquinas redondeadas 41">
            <a:extLst>
              <a:ext uri="{FF2B5EF4-FFF2-40B4-BE49-F238E27FC236}">
                <a16:creationId xmlns:a16="http://schemas.microsoft.com/office/drawing/2014/main" id="{B052D175-AB3B-2901-E52A-92C0703432D0}"/>
              </a:ext>
            </a:extLst>
          </p:cNvPr>
          <p:cNvSpPr>
            <a:spLocks/>
          </p:cNvSpPr>
          <p:nvPr/>
        </p:nvSpPr>
        <p:spPr>
          <a:xfrm>
            <a:off x="3219909" y="3287448"/>
            <a:ext cx="870745"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BFS</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43" name="Rectángulo: esquinas redondeadas 42">
            <a:extLst>
              <a:ext uri="{FF2B5EF4-FFF2-40B4-BE49-F238E27FC236}">
                <a16:creationId xmlns:a16="http://schemas.microsoft.com/office/drawing/2014/main" id="{AFCA5FBE-0E6F-49A6-7DC4-3F8F457B5C5B}"/>
              </a:ext>
            </a:extLst>
          </p:cNvPr>
          <p:cNvSpPr>
            <a:spLocks/>
          </p:cNvSpPr>
          <p:nvPr/>
        </p:nvSpPr>
        <p:spPr>
          <a:xfrm>
            <a:off x="3254502" y="3321424"/>
            <a:ext cx="27620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45" name="Rectángulo: esquinas redondeadas 44">
            <a:extLst>
              <a:ext uri="{FF2B5EF4-FFF2-40B4-BE49-F238E27FC236}">
                <a16:creationId xmlns:a16="http://schemas.microsoft.com/office/drawing/2014/main" id="{6A042594-685D-712A-CCC7-EC8111DF4724}"/>
              </a:ext>
            </a:extLst>
          </p:cNvPr>
          <p:cNvSpPr>
            <a:spLocks/>
          </p:cNvSpPr>
          <p:nvPr/>
        </p:nvSpPr>
        <p:spPr>
          <a:xfrm>
            <a:off x="2128386" y="3287448"/>
            <a:ext cx="870744"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FRC</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46" name="Rectángulo: esquinas redondeadas 45">
            <a:extLst>
              <a:ext uri="{FF2B5EF4-FFF2-40B4-BE49-F238E27FC236}">
                <a16:creationId xmlns:a16="http://schemas.microsoft.com/office/drawing/2014/main" id="{0734E385-77F2-583C-3915-03D2C62CD62D}"/>
              </a:ext>
            </a:extLst>
          </p:cNvPr>
          <p:cNvSpPr>
            <a:spLocks/>
          </p:cNvSpPr>
          <p:nvPr/>
        </p:nvSpPr>
        <p:spPr>
          <a:xfrm>
            <a:off x="2162978" y="3321424"/>
            <a:ext cx="27620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48" name="Rectángulo: esquinas redondeadas 47">
            <a:extLst>
              <a:ext uri="{FF2B5EF4-FFF2-40B4-BE49-F238E27FC236}">
                <a16:creationId xmlns:a16="http://schemas.microsoft.com/office/drawing/2014/main" id="{786A4CB7-87A3-949B-CBD3-90EE23505C30}"/>
              </a:ext>
            </a:extLst>
          </p:cNvPr>
          <p:cNvSpPr>
            <a:spLocks/>
          </p:cNvSpPr>
          <p:nvPr/>
        </p:nvSpPr>
        <p:spPr>
          <a:xfrm>
            <a:off x="1111033" y="3287448"/>
            <a:ext cx="796574"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CIB</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49" name="Rectángulo: esquinas redondeadas 48">
            <a:extLst>
              <a:ext uri="{FF2B5EF4-FFF2-40B4-BE49-F238E27FC236}">
                <a16:creationId xmlns:a16="http://schemas.microsoft.com/office/drawing/2014/main" id="{457F8C51-86F4-7C67-0391-17158835C0BA}"/>
              </a:ext>
            </a:extLst>
          </p:cNvPr>
          <p:cNvSpPr>
            <a:spLocks/>
          </p:cNvSpPr>
          <p:nvPr/>
        </p:nvSpPr>
        <p:spPr>
          <a:xfrm>
            <a:off x="1145625" y="3321424"/>
            <a:ext cx="27620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63" name="Rectángulo: esquinas redondeadas 62">
            <a:extLst>
              <a:ext uri="{FF2B5EF4-FFF2-40B4-BE49-F238E27FC236}">
                <a16:creationId xmlns:a16="http://schemas.microsoft.com/office/drawing/2014/main" id="{91122968-24E1-0808-2934-9449A723DEDD}"/>
              </a:ext>
            </a:extLst>
          </p:cNvPr>
          <p:cNvSpPr>
            <a:spLocks/>
          </p:cNvSpPr>
          <p:nvPr/>
        </p:nvSpPr>
        <p:spPr>
          <a:xfrm>
            <a:off x="825453" y="1987457"/>
            <a:ext cx="1079766"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Spain</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4" name="Rectángulo: esquinas redondeadas 63">
            <a:extLst>
              <a:ext uri="{FF2B5EF4-FFF2-40B4-BE49-F238E27FC236}">
                <a16:creationId xmlns:a16="http://schemas.microsoft.com/office/drawing/2014/main" id="{848C6E3A-BE9A-2702-DE82-D81F20D0DB31}"/>
              </a:ext>
            </a:extLst>
          </p:cNvPr>
          <p:cNvSpPr>
            <a:spLocks/>
          </p:cNvSpPr>
          <p:nvPr/>
        </p:nvSpPr>
        <p:spPr>
          <a:xfrm>
            <a:off x="855547" y="2018472"/>
            <a:ext cx="240287"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66" name="Rectángulo: esquinas redondeadas 65">
            <a:extLst>
              <a:ext uri="{FF2B5EF4-FFF2-40B4-BE49-F238E27FC236}">
                <a16:creationId xmlns:a16="http://schemas.microsoft.com/office/drawing/2014/main" id="{3A04A27B-28A2-4EF6-7CA0-9A6D48EABE5D}"/>
              </a:ext>
            </a:extLst>
          </p:cNvPr>
          <p:cNvSpPr>
            <a:spLocks/>
          </p:cNvSpPr>
          <p:nvPr/>
        </p:nvSpPr>
        <p:spPr>
          <a:xfrm>
            <a:off x="2108834" y="1987457"/>
            <a:ext cx="1089449"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Latam</a:t>
            </a:r>
            <a:endPar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7" name="Rectángulo: esquinas redondeadas 66">
            <a:extLst>
              <a:ext uri="{FF2B5EF4-FFF2-40B4-BE49-F238E27FC236}">
                <a16:creationId xmlns:a16="http://schemas.microsoft.com/office/drawing/2014/main" id="{CD0753C2-B9FC-1CDC-C7E7-751EC3C6B554}"/>
              </a:ext>
            </a:extLst>
          </p:cNvPr>
          <p:cNvSpPr>
            <a:spLocks/>
          </p:cNvSpPr>
          <p:nvPr/>
        </p:nvSpPr>
        <p:spPr>
          <a:xfrm>
            <a:off x="2140411" y="2018472"/>
            <a:ext cx="252136"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72" name="Rectángulo: esquinas redondeadas 71">
            <a:extLst>
              <a:ext uri="{FF2B5EF4-FFF2-40B4-BE49-F238E27FC236}">
                <a16:creationId xmlns:a16="http://schemas.microsoft.com/office/drawing/2014/main" id="{49F0C3AF-A4E3-3E15-9D07-F9528D240216}"/>
              </a:ext>
            </a:extLst>
          </p:cNvPr>
          <p:cNvSpPr>
            <a:spLocks/>
          </p:cNvSpPr>
          <p:nvPr/>
        </p:nvSpPr>
        <p:spPr>
          <a:xfrm>
            <a:off x="4659987" y="1987457"/>
            <a:ext cx="1089450"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Global</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73" name="Rectángulo: esquinas redondeadas 72">
            <a:extLst>
              <a:ext uri="{FF2B5EF4-FFF2-40B4-BE49-F238E27FC236}">
                <a16:creationId xmlns:a16="http://schemas.microsoft.com/office/drawing/2014/main" id="{92605A9D-591E-DC65-1CEE-7CFD701E7EAA}"/>
              </a:ext>
            </a:extLst>
          </p:cNvPr>
          <p:cNvSpPr>
            <a:spLocks/>
          </p:cNvSpPr>
          <p:nvPr/>
        </p:nvSpPr>
        <p:spPr>
          <a:xfrm>
            <a:off x="4691564" y="2018472"/>
            <a:ext cx="252136"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75" name="Rectángulo: esquinas redondeadas 74">
            <a:extLst>
              <a:ext uri="{FF2B5EF4-FFF2-40B4-BE49-F238E27FC236}">
                <a16:creationId xmlns:a16="http://schemas.microsoft.com/office/drawing/2014/main" id="{652B261E-E95C-335D-E3FB-8C88A9B7B9BD}"/>
              </a:ext>
            </a:extLst>
          </p:cNvPr>
          <p:cNvSpPr>
            <a:spLocks/>
          </p:cNvSpPr>
          <p:nvPr/>
        </p:nvSpPr>
        <p:spPr>
          <a:xfrm>
            <a:off x="6778312" y="5275563"/>
            <a:ext cx="1344816" cy="29337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Ideation</a:t>
            </a:r>
          </a:p>
        </p:txBody>
      </p:sp>
      <p:sp>
        <p:nvSpPr>
          <p:cNvPr id="76" name="Rectángulo: esquinas redondeadas 75">
            <a:extLst>
              <a:ext uri="{FF2B5EF4-FFF2-40B4-BE49-F238E27FC236}">
                <a16:creationId xmlns:a16="http://schemas.microsoft.com/office/drawing/2014/main" id="{8146692A-9A08-915E-2F4A-D1AB1C5F928E}"/>
              </a:ext>
            </a:extLst>
          </p:cNvPr>
          <p:cNvSpPr>
            <a:spLocks/>
          </p:cNvSpPr>
          <p:nvPr/>
        </p:nvSpPr>
        <p:spPr>
          <a:xfrm>
            <a:off x="6808731" y="5305005"/>
            <a:ext cx="239343" cy="234487"/>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97" name="Rectángulo: esquinas redondeadas 96">
            <a:extLst>
              <a:ext uri="{FF2B5EF4-FFF2-40B4-BE49-F238E27FC236}">
                <a16:creationId xmlns:a16="http://schemas.microsoft.com/office/drawing/2014/main" id="{DD7C29C4-4690-7F9E-8F53-38C420EE1085}"/>
              </a:ext>
            </a:extLst>
          </p:cNvPr>
          <p:cNvSpPr>
            <a:spLocks/>
          </p:cNvSpPr>
          <p:nvPr/>
        </p:nvSpPr>
        <p:spPr>
          <a:xfrm>
            <a:off x="6778312" y="5745749"/>
            <a:ext cx="1416782" cy="29337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Pilot / MVP</a:t>
            </a:r>
          </a:p>
        </p:txBody>
      </p:sp>
      <p:sp>
        <p:nvSpPr>
          <p:cNvPr id="98" name="Rectángulo: esquinas redondeadas 97">
            <a:extLst>
              <a:ext uri="{FF2B5EF4-FFF2-40B4-BE49-F238E27FC236}">
                <a16:creationId xmlns:a16="http://schemas.microsoft.com/office/drawing/2014/main" id="{0A1CFEA3-66C4-7745-1A0B-C3669FB73FE3}"/>
              </a:ext>
            </a:extLst>
          </p:cNvPr>
          <p:cNvSpPr>
            <a:spLocks/>
          </p:cNvSpPr>
          <p:nvPr/>
        </p:nvSpPr>
        <p:spPr>
          <a:xfrm>
            <a:off x="6808729" y="5775191"/>
            <a:ext cx="239343" cy="234487"/>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26" name="Rectángulo: esquinas redondeadas 125">
            <a:extLst>
              <a:ext uri="{FF2B5EF4-FFF2-40B4-BE49-F238E27FC236}">
                <a16:creationId xmlns:a16="http://schemas.microsoft.com/office/drawing/2014/main" id="{74EAFC31-E7E3-91C4-E80D-8BDBA3C23ECB}"/>
              </a:ext>
            </a:extLst>
          </p:cNvPr>
          <p:cNvSpPr>
            <a:spLocks/>
          </p:cNvSpPr>
          <p:nvPr/>
        </p:nvSpPr>
        <p:spPr>
          <a:xfrm>
            <a:off x="6459823" y="2596696"/>
            <a:ext cx="1876652"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Money Management</a:t>
            </a:r>
          </a:p>
        </p:txBody>
      </p:sp>
      <p:sp>
        <p:nvSpPr>
          <p:cNvPr id="127" name="Rectángulo: esquinas redondeadas 126">
            <a:extLst>
              <a:ext uri="{FF2B5EF4-FFF2-40B4-BE49-F238E27FC236}">
                <a16:creationId xmlns:a16="http://schemas.microsoft.com/office/drawing/2014/main" id="{D287E8AB-6875-C760-1154-80ABEEEC0024}"/>
              </a:ext>
            </a:extLst>
          </p:cNvPr>
          <p:cNvSpPr>
            <a:spLocks/>
          </p:cNvSpPr>
          <p:nvPr/>
        </p:nvSpPr>
        <p:spPr>
          <a:xfrm>
            <a:off x="6484491" y="2620924"/>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29" name="Rectángulo: esquinas redondeadas 128">
            <a:extLst>
              <a:ext uri="{FF2B5EF4-FFF2-40B4-BE49-F238E27FC236}">
                <a16:creationId xmlns:a16="http://schemas.microsoft.com/office/drawing/2014/main" id="{0B948354-B7E8-E448-C0FC-83F16D9CA1A1}"/>
              </a:ext>
            </a:extLst>
          </p:cNvPr>
          <p:cNvSpPr>
            <a:spLocks/>
          </p:cNvSpPr>
          <p:nvPr/>
        </p:nvSpPr>
        <p:spPr>
          <a:xfrm>
            <a:off x="8402975" y="2596696"/>
            <a:ext cx="2910855"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Connectivity with external systems</a:t>
            </a:r>
          </a:p>
        </p:txBody>
      </p:sp>
      <p:sp>
        <p:nvSpPr>
          <p:cNvPr id="130" name="Rectángulo: esquinas redondeadas 129">
            <a:extLst>
              <a:ext uri="{FF2B5EF4-FFF2-40B4-BE49-F238E27FC236}">
                <a16:creationId xmlns:a16="http://schemas.microsoft.com/office/drawing/2014/main" id="{A27269FE-7F24-1C5C-20DF-54254A3453AD}"/>
              </a:ext>
            </a:extLst>
          </p:cNvPr>
          <p:cNvSpPr>
            <a:spLocks/>
          </p:cNvSpPr>
          <p:nvPr/>
        </p:nvSpPr>
        <p:spPr>
          <a:xfrm>
            <a:off x="8427643" y="2620924"/>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11" name="Rectángulo: esquinas redondeadas 110">
            <a:extLst>
              <a:ext uri="{FF2B5EF4-FFF2-40B4-BE49-F238E27FC236}">
                <a16:creationId xmlns:a16="http://schemas.microsoft.com/office/drawing/2014/main" id="{B0264654-BDB6-182E-5461-2ECF7AA69E7A}"/>
              </a:ext>
            </a:extLst>
          </p:cNvPr>
          <p:cNvSpPr>
            <a:spLocks/>
          </p:cNvSpPr>
          <p:nvPr/>
        </p:nvSpPr>
        <p:spPr>
          <a:xfrm>
            <a:off x="6459823" y="3180480"/>
            <a:ext cx="1257546"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Compliance</a:t>
            </a:r>
            <a:endPar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12" name="Rectángulo: esquinas redondeadas 111">
            <a:extLst>
              <a:ext uri="{FF2B5EF4-FFF2-40B4-BE49-F238E27FC236}">
                <a16:creationId xmlns:a16="http://schemas.microsoft.com/office/drawing/2014/main" id="{FC3983F5-9C74-8B50-D4D7-87AF0A55142E}"/>
              </a:ext>
            </a:extLst>
          </p:cNvPr>
          <p:cNvSpPr>
            <a:spLocks/>
          </p:cNvSpPr>
          <p:nvPr/>
        </p:nvSpPr>
        <p:spPr>
          <a:xfrm>
            <a:off x="6484491" y="3204708"/>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35" name="Rectángulo: esquinas redondeadas 134">
            <a:extLst>
              <a:ext uri="{FF2B5EF4-FFF2-40B4-BE49-F238E27FC236}">
                <a16:creationId xmlns:a16="http://schemas.microsoft.com/office/drawing/2014/main" id="{B9088591-5E2F-5551-8364-C720947CFEEB}"/>
              </a:ext>
            </a:extLst>
          </p:cNvPr>
          <p:cNvSpPr>
            <a:spLocks/>
          </p:cNvSpPr>
          <p:nvPr/>
        </p:nvSpPr>
        <p:spPr>
          <a:xfrm>
            <a:off x="9098739" y="2883204"/>
            <a:ext cx="1912615"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Regulatory Reporting</a:t>
            </a:r>
          </a:p>
        </p:txBody>
      </p:sp>
      <p:sp>
        <p:nvSpPr>
          <p:cNvPr id="136" name="Rectángulo: esquinas redondeadas 135">
            <a:extLst>
              <a:ext uri="{FF2B5EF4-FFF2-40B4-BE49-F238E27FC236}">
                <a16:creationId xmlns:a16="http://schemas.microsoft.com/office/drawing/2014/main" id="{CA703A96-C428-A96C-0FE7-78FBF6B711B1}"/>
              </a:ext>
            </a:extLst>
          </p:cNvPr>
          <p:cNvSpPr>
            <a:spLocks/>
          </p:cNvSpPr>
          <p:nvPr/>
        </p:nvSpPr>
        <p:spPr>
          <a:xfrm>
            <a:off x="9123407" y="2907432"/>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41" name="Rectángulo: esquinas redondeadas 140">
            <a:extLst>
              <a:ext uri="{FF2B5EF4-FFF2-40B4-BE49-F238E27FC236}">
                <a16:creationId xmlns:a16="http://schemas.microsoft.com/office/drawing/2014/main" id="{015AFE90-C7DD-DB55-87D5-99F4C33C9C7D}"/>
              </a:ext>
            </a:extLst>
          </p:cNvPr>
          <p:cNvSpPr>
            <a:spLocks/>
          </p:cNvSpPr>
          <p:nvPr/>
        </p:nvSpPr>
        <p:spPr>
          <a:xfrm>
            <a:off x="9718707" y="2009383"/>
            <a:ext cx="957733"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Lending</a:t>
            </a:r>
          </a:p>
        </p:txBody>
      </p:sp>
      <p:sp>
        <p:nvSpPr>
          <p:cNvPr id="142" name="Rectángulo: esquinas redondeadas 141">
            <a:extLst>
              <a:ext uri="{FF2B5EF4-FFF2-40B4-BE49-F238E27FC236}">
                <a16:creationId xmlns:a16="http://schemas.microsoft.com/office/drawing/2014/main" id="{4FC477A9-B490-E441-395D-9DF8367DBA3F}"/>
              </a:ext>
            </a:extLst>
          </p:cNvPr>
          <p:cNvSpPr>
            <a:spLocks/>
          </p:cNvSpPr>
          <p:nvPr/>
        </p:nvSpPr>
        <p:spPr>
          <a:xfrm>
            <a:off x="9743375" y="2033611"/>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38" name="Rectángulo: esquinas redondeadas 137">
            <a:extLst>
              <a:ext uri="{FF2B5EF4-FFF2-40B4-BE49-F238E27FC236}">
                <a16:creationId xmlns:a16="http://schemas.microsoft.com/office/drawing/2014/main" id="{96158DF2-BA93-721E-57FA-8583127E0019}"/>
              </a:ext>
            </a:extLst>
          </p:cNvPr>
          <p:cNvSpPr>
            <a:spLocks/>
          </p:cNvSpPr>
          <p:nvPr/>
        </p:nvSpPr>
        <p:spPr>
          <a:xfrm>
            <a:off x="7238786" y="2304804"/>
            <a:ext cx="1912615"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Payments &amp; Transfer</a:t>
            </a:r>
          </a:p>
        </p:txBody>
      </p:sp>
      <p:sp>
        <p:nvSpPr>
          <p:cNvPr id="139" name="Rectángulo: esquinas redondeadas 138">
            <a:extLst>
              <a:ext uri="{FF2B5EF4-FFF2-40B4-BE49-F238E27FC236}">
                <a16:creationId xmlns:a16="http://schemas.microsoft.com/office/drawing/2014/main" id="{0F94806A-E7F2-5F18-4C63-CCF1286F9C7C}"/>
              </a:ext>
            </a:extLst>
          </p:cNvPr>
          <p:cNvSpPr>
            <a:spLocks/>
          </p:cNvSpPr>
          <p:nvPr/>
        </p:nvSpPr>
        <p:spPr>
          <a:xfrm>
            <a:off x="7263454" y="2329032"/>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44" name="Rectángulo: esquinas redondeadas 143">
            <a:extLst>
              <a:ext uri="{FF2B5EF4-FFF2-40B4-BE49-F238E27FC236}">
                <a16:creationId xmlns:a16="http://schemas.microsoft.com/office/drawing/2014/main" id="{65362F6C-0C5B-451C-B59A-20679D25F881}"/>
              </a:ext>
            </a:extLst>
          </p:cNvPr>
          <p:cNvSpPr>
            <a:spLocks/>
          </p:cNvSpPr>
          <p:nvPr/>
        </p:nvSpPr>
        <p:spPr>
          <a:xfrm>
            <a:off x="9216407" y="2304804"/>
            <a:ext cx="1326048"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International</a:t>
            </a:r>
          </a:p>
        </p:txBody>
      </p:sp>
      <p:sp>
        <p:nvSpPr>
          <p:cNvPr id="145" name="Rectángulo: esquinas redondeadas 144">
            <a:extLst>
              <a:ext uri="{FF2B5EF4-FFF2-40B4-BE49-F238E27FC236}">
                <a16:creationId xmlns:a16="http://schemas.microsoft.com/office/drawing/2014/main" id="{D0309FBD-03CB-BBDA-7DA6-3337CDE9E716}"/>
              </a:ext>
            </a:extLst>
          </p:cNvPr>
          <p:cNvSpPr>
            <a:spLocks/>
          </p:cNvSpPr>
          <p:nvPr/>
        </p:nvSpPr>
        <p:spPr>
          <a:xfrm>
            <a:off x="9241075" y="2329032"/>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59" name="Rectángulo: esquinas redondeadas 158">
            <a:extLst>
              <a:ext uri="{FF2B5EF4-FFF2-40B4-BE49-F238E27FC236}">
                <a16:creationId xmlns:a16="http://schemas.microsoft.com/office/drawing/2014/main" id="{E85C2981-E16D-9869-C261-B9D34E842F4D}"/>
              </a:ext>
            </a:extLst>
          </p:cNvPr>
          <p:cNvSpPr>
            <a:spLocks/>
          </p:cNvSpPr>
          <p:nvPr/>
        </p:nvSpPr>
        <p:spPr>
          <a:xfrm>
            <a:off x="6459823" y="2012912"/>
            <a:ext cx="3209048"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Business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Processes</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Case Management</a:t>
            </a:r>
          </a:p>
        </p:txBody>
      </p:sp>
      <p:sp>
        <p:nvSpPr>
          <p:cNvPr id="160" name="Rectángulo: esquinas redondeadas 159">
            <a:extLst>
              <a:ext uri="{FF2B5EF4-FFF2-40B4-BE49-F238E27FC236}">
                <a16:creationId xmlns:a16="http://schemas.microsoft.com/office/drawing/2014/main" id="{55513A65-33A4-59C9-70E6-E5463767934C}"/>
              </a:ext>
            </a:extLst>
          </p:cNvPr>
          <p:cNvSpPr>
            <a:spLocks/>
          </p:cNvSpPr>
          <p:nvPr/>
        </p:nvSpPr>
        <p:spPr>
          <a:xfrm>
            <a:off x="6484491" y="2037140"/>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61" name="Rectángulo: esquinas redondeadas 160">
            <a:extLst>
              <a:ext uri="{FF2B5EF4-FFF2-40B4-BE49-F238E27FC236}">
                <a16:creationId xmlns:a16="http://schemas.microsoft.com/office/drawing/2014/main" id="{94C4E388-AF2D-BAF7-F074-9D1A2502CC73}"/>
              </a:ext>
            </a:extLst>
          </p:cNvPr>
          <p:cNvSpPr>
            <a:spLocks/>
          </p:cNvSpPr>
          <p:nvPr/>
        </p:nvSpPr>
        <p:spPr>
          <a:xfrm>
            <a:off x="500976" y="3961016"/>
            <a:ext cx="5435600" cy="2288604"/>
          </a:xfrm>
          <a:prstGeom prst="roundRect">
            <a:avLst>
              <a:gd name="adj" fmla="val 10622"/>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7" name="Rectángulo: esquinas redondeadas 146">
            <a:extLst>
              <a:ext uri="{FF2B5EF4-FFF2-40B4-BE49-F238E27FC236}">
                <a16:creationId xmlns:a16="http://schemas.microsoft.com/office/drawing/2014/main" id="{F6F7DCE9-0289-F683-D9D1-E30136A70A1A}"/>
              </a:ext>
            </a:extLst>
          </p:cNvPr>
          <p:cNvSpPr>
            <a:spLocks/>
          </p:cNvSpPr>
          <p:nvPr/>
        </p:nvSpPr>
        <p:spPr>
          <a:xfrm>
            <a:off x="7742037" y="3175096"/>
            <a:ext cx="2910854"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err="1">
                <a:ln>
                  <a:noFill/>
                </a:ln>
                <a:solidFill>
                  <a:prstClr val="white"/>
                </a:solidFill>
                <a:effectLst/>
                <a:uLnTx/>
                <a:uFillTx/>
                <a:latin typeface="Poppins" panose="00000500000000000000" pitchFamily="2" charset="0"/>
                <a:ea typeface="+mn-ea"/>
                <a:cs typeface="Poppins" panose="00000500000000000000" pitchFamily="2" charset="0"/>
              </a:rPr>
              <a:t>Investment</a:t>
            </a:r>
            <a:r>
              <a:rPr kumimoji="0" lang="es-ES" sz="11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100" b="1" i="0" u="none" strike="noStrike" kern="1200" cap="none" spc="0" normalizeH="0" baseline="0" noProof="0" dirty="0" err="1">
                <a:ln>
                  <a:noFill/>
                </a:ln>
                <a:solidFill>
                  <a:prstClr val="white"/>
                </a:solidFill>
                <a:effectLst/>
                <a:uLnTx/>
                <a:uFillTx/>
                <a:latin typeface="Poppins" panose="00000500000000000000" pitchFamily="2" charset="0"/>
                <a:ea typeface="+mn-ea"/>
                <a:cs typeface="Poppins" panose="00000500000000000000" pitchFamily="2" charset="0"/>
              </a:rPr>
              <a:t>products</a:t>
            </a:r>
            <a:r>
              <a:rPr kumimoji="0" lang="es-ES" sz="11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 &amp; </a:t>
            </a:r>
            <a:r>
              <a:rPr kumimoji="0" lang="es-ES" sz="1100" b="1" i="0" u="none" strike="noStrike" kern="1200" cap="none" spc="0" normalizeH="0" baseline="0" noProof="0" dirty="0" err="1">
                <a:ln>
                  <a:noFill/>
                </a:ln>
                <a:solidFill>
                  <a:prstClr val="white"/>
                </a:solidFill>
                <a:effectLst/>
                <a:uLnTx/>
                <a:uFillTx/>
                <a:latin typeface="Poppins" panose="00000500000000000000" pitchFamily="2" charset="0"/>
                <a:ea typeface="+mn-ea"/>
                <a:cs typeface="Poppins" panose="00000500000000000000" pitchFamily="2" charset="0"/>
              </a:rPr>
              <a:t>Distribution</a:t>
            </a:r>
            <a:endParaRPr kumimoji="0" lang="es-ES" sz="11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48" name="Rectángulo: esquinas redondeadas 147">
            <a:extLst>
              <a:ext uri="{FF2B5EF4-FFF2-40B4-BE49-F238E27FC236}">
                <a16:creationId xmlns:a16="http://schemas.microsoft.com/office/drawing/2014/main" id="{7E68D8A8-649B-CF0B-6CEC-19E97D7FD1B7}"/>
              </a:ext>
            </a:extLst>
          </p:cNvPr>
          <p:cNvSpPr>
            <a:spLocks/>
          </p:cNvSpPr>
          <p:nvPr/>
        </p:nvSpPr>
        <p:spPr>
          <a:xfrm>
            <a:off x="7766705" y="3199324"/>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63" name="Rectángulo: esquinas redondeadas 162">
            <a:extLst>
              <a:ext uri="{FF2B5EF4-FFF2-40B4-BE49-F238E27FC236}">
                <a16:creationId xmlns:a16="http://schemas.microsoft.com/office/drawing/2014/main" id="{C6DAA21D-48E5-F99F-70A9-3695A599D0E1}"/>
              </a:ext>
            </a:extLst>
          </p:cNvPr>
          <p:cNvSpPr>
            <a:spLocks/>
          </p:cNvSpPr>
          <p:nvPr/>
        </p:nvSpPr>
        <p:spPr>
          <a:xfrm>
            <a:off x="6459823" y="2888588"/>
            <a:ext cx="2594202"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Structural</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&amp;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Support</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Functions</a:t>
            </a:r>
            <a:endPar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64" name="Rectángulo: esquinas redondeadas 163">
            <a:extLst>
              <a:ext uri="{FF2B5EF4-FFF2-40B4-BE49-F238E27FC236}">
                <a16:creationId xmlns:a16="http://schemas.microsoft.com/office/drawing/2014/main" id="{262EC2E9-0A6B-A1B2-8B78-51C5D35683BD}"/>
              </a:ext>
            </a:extLst>
          </p:cNvPr>
          <p:cNvSpPr>
            <a:spLocks/>
          </p:cNvSpPr>
          <p:nvPr/>
        </p:nvSpPr>
        <p:spPr>
          <a:xfrm>
            <a:off x="6484491" y="2912816"/>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32" name="Gráfico 31" descr="Libro cerrado con relleno sólido">
            <a:extLst>
              <a:ext uri="{FF2B5EF4-FFF2-40B4-BE49-F238E27FC236}">
                <a16:creationId xmlns:a16="http://schemas.microsoft.com/office/drawing/2014/main" id="{1A5CCA14-2169-5A7C-8C32-140197049D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9268" y="4759748"/>
            <a:ext cx="474965" cy="474965"/>
          </a:xfrm>
          <a:prstGeom prst="rect">
            <a:avLst/>
          </a:prstGeom>
        </p:spPr>
      </p:pic>
      <p:sp>
        <p:nvSpPr>
          <p:cNvPr id="26" name="Rectángulo: esquinas redondeadas 25">
            <a:extLst>
              <a:ext uri="{FF2B5EF4-FFF2-40B4-BE49-F238E27FC236}">
                <a16:creationId xmlns:a16="http://schemas.microsoft.com/office/drawing/2014/main" id="{1ED9E758-AF0E-A69D-CE4F-7434D955464B}"/>
              </a:ext>
            </a:extLst>
          </p:cNvPr>
          <p:cNvSpPr>
            <a:spLocks/>
          </p:cNvSpPr>
          <p:nvPr/>
        </p:nvSpPr>
        <p:spPr>
          <a:xfrm>
            <a:off x="698699" y="5480367"/>
            <a:ext cx="2603801" cy="360648"/>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Asset</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&amp;</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Wealth</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Management</a:t>
            </a:r>
          </a:p>
        </p:txBody>
      </p:sp>
      <p:sp>
        <p:nvSpPr>
          <p:cNvPr id="27" name="Rectángulo: esquinas redondeadas 26">
            <a:extLst>
              <a:ext uri="{FF2B5EF4-FFF2-40B4-BE49-F238E27FC236}">
                <a16:creationId xmlns:a16="http://schemas.microsoft.com/office/drawing/2014/main" id="{800465C0-114D-F182-1471-AFDE05E423E4}"/>
              </a:ext>
            </a:extLst>
          </p:cNvPr>
          <p:cNvSpPr>
            <a:spLocks/>
          </p:cNvSpPr>
          <p:nvPr/>
        </p:nvSpPr>
        <p:spPr>
          <a:xfrm>
            <a:off x="749993" y="5552787"/>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4" name="Rectángulo: esquinas redondeadas 23">
            <a:extLst>
              <a:ext uri="{FF2B5EF4-FFF2-40B4-BE49-F238E27FC236}">
                <a16:creationId xmlns:a16="http://schemas.microsoft.com/office/drawing/2014/main" id="{FA550AD8-C048-2B7B-9A34-BEECA38BE890}"/>
              </a:ext>
            </a:extLst>
          </p:cNvPr>
          <p:cNvSpPr>
            <a:spLocks/>
          </p:cNvSpPr>
          <p:nvPr/>
        </p:nvSpPr>
        <p:spPr>
          <a:xfrm>
            <a:off x="2556477" y="4644811"/>
            <a:ext cx="1631929" cy="34254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Capital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Markets</a:t>
            </a:r>
            <a:endPar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7" name="Rectángulo: esquinas redondeadas 36">
            <a:extLst>
              <a:ext uri="{FF2B5EF4-FFF2-40B4-BE49-F238E27FC236}">
                <a16:creationId xmlns:a16="http://schemas.microsoft.com/office/drawing/2014/main" id="{1A27FA45-6AD8-BABC-781C-99B14D6E011D}"/>
              </a:ext>
            </a:extLst>
          </p:cNvPr>
          <p:cNvSpPr>
            <a:spLocks/>
          </p:cNvSpPr>
          <p:nvPr/>
        </p:nvSpPr>
        <p:spPr>
          <a:xfrm>
            <a:off x="698699" y="4646804"/>
            <a:ext cx="177780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Corporate</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Banking</a:t>
            </a:r>
          </a:p>
        </p:txBody>
      </p:sp>
      <p:sp>
        <p:nvSpPr>
          <p:cNvPr id="52" name="Rectángulo: esquinas redondeadas 51">
            <a:extLst>
              <a:ext uri="{FF2B5EF4-FFF2-40B4-BE49-F238E27FC236}">
                <a16:creationId xmlns:a16="http://schemas.microsoft.com/office/drawing/2014/main" id="{13115A8D-AE2C-5DE1-C5DE-5B95074C6A9E}"/>
              </a:ext>
            </a:extLst>
          </p:cNvPr>
          <p:cNvSpPr>
            <a:spLocks/>
          </p:cNvSpPr>
          <p:nvPr/>
        </p:nvSpPr>
        <p:spPr>
          <a:xfrm>
            <a:off x="698699" y="5068086"/>
            <a:ext cx="1356197"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Payments</a:t>
            </a:r>
          </a:p>
        </p:txBody>
      </p:sp>
      <p:sp>
        <p:nvSpPr>
          <p:cNvPr id="55" name="Rectángulo: esquinas redondeadas 54">
            <a:extLst>
              <a:ext uri="{FF2B5EF4-FFF2-40B4-BE49-F238E27FC236}">
                <a16:creationId xmlns:a16="http://schemas.microsoft.com/office/drawing/2014/main" id="{8A464B0E-0C71-A659-B603-C7AF0D0B5F64}"/>
              </a:ext>
            </a:extLst>
          </p:cNvPr>
          <p:cNvSpPr>
            <a:spLocks/>
          </p:cNvSpPr>
          <p:nvPr/>
        </p:nvSpPr>
        <p:spPr>
          <a:xfrm>
            <a:off x="2140967" y="5068086"/>
            <a:ext cx="991906"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Retail</a:t>
            </a:r>
          </a:p>
        </p:txBody>
      </p:sp>
      <p:sp>
        <p:nvSpPr>
          <p:cNvPr id="58" name="Rectángulo: esquinas redondeadas 57">
            <a:extLst>
              <a:ext uri="{FF2B5EF4-FFF2-40B4-BE49-F238E27FC236}">
                <a16:creationId xmlns:a16="http://schemas.microsoft.com/office/drawing/2014/main" id="{9D6505C1-917E-C557-93D6-9FF2C10B95DF}"/>
              </a:ext>
            </a:extLst>
          </p:cNvPr>
          <p:cNvSpPr>
            <a:spLocks/>
          </p:cNvSpPr>
          <p:nvPr/>
        </p:nvSpPr>
        <p:spPr>
          <a:xfrm>
            <a:off x="3213091" y="5068816"/>
            <a:ext cx="1909674"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Consumer</a:t>
            </a: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Finance</a:t>
            </a:r>
            <a:endPar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1" name="Rectángulo: esquinas redondeadas 60">
            <a:extLst>
              <a:ext uri="{FF2B5EF4-FFF2-40B4-BE49-F238E27FC236}">
                <a16:creationId xmlns:a16="http://schemas.microsoft.com/office/drawing/2014/main" id="{0C26494B-F9A8-D287-0138-0A7EB47BF6AE}"/>
              </a:ext>
            </a:extLst>
          </p:cNvPr>
          <p:cNvSpPr>
            <a:spLocks/>
          </p:cNvSpPr>
          <p:nvPr/>
        </p:nvSpPr>
        <p:spPr>
          <a:xfrm>
            <a:off x="4255566" y="4646804"/>
            <a:ext cx="1321369"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Commercial</a:t>
            </a:r>
          </a:p>
        </p:txBody>
      </p:sp>
      <p:sp>
        <p:nvSpPr>
          <p:cNvPr id="81" name="CuadroTexto 80">
            <a:extLst>
              <a:ext uri="{FF2B5EF4-FFF2-40B4-BE49-F238E27FC236}">
                <a16:creationId xmlns:a16="http://schemas.microsoft.com/office/drawing/2014/main" id="{BD4662C5-BA9F-DF40-0642-E002FFD60CD5}"/>
              </a:ext>
            </a:extLst>
          </p:cNvPr>
          <p:cNvSpPr txBox="1">
            <a:spLocks/>
          </p:cNvSpPr>
          <p:nvPr/>
        </p:nvSpPr>
        <p:spPr>
          <a:xfrm>
            <a:off x="500976" y="683172"/>
            <a:ext cx="6149451" cy="338554"/>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Fill in the information by marking an 'X' as in the example:</a:t>
            </a:r>
          </a:p>
        </p:txBody>
      </p:sp>
      <p:sp>
        <p:nvSpPr>
          <p:cNvPr id="51" name="Rectángulo: esquinas redondeadas 50">
            <a:extLst>
              <a:ext uri="{FF2B5EF4-FFF2-40B4-BE49-F238E27FC236}">
                <a16:creationId xmlns:a16="http://schemas.microsoft.com/office/drawing/2014/main" id="{EB9F26D9-017C-7654-DC0B-591EED01ED3C}"/>
              </a:ext>
            </a:extLst>
          </p:cNvPr>
          <p:cNvSpPr>
            <a:spLocks/>
          </p:cNvSpPr>
          <p:nvPr/>
        </p:nvSpPr>
        <p:spPr>
          <a:xfrm>
            <a:off x="3384970" y="1987457"/>
            <a:ext cx="1089449"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Europe</a:t>
            </a:r>
            <a:endPar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79" name="Rectángulo: esquinas redondeadas 78">
            <a:extLst>
              <a:ext uri="{FF2B5EF4-FFF2-40B4-BE49-F238E27FC236}">
                <a16:creationId xmlns:a16="http://schemas.microsoft.com/office/drawing/2014/main" id="{41B8985B-C9FA-4EED-72E3-AEB05611781B}"/>
              </a:ext>
            </a:extLst>
          </p:cNvPr>
          <p:cNvSpPr>
            <a:spLocks/>
          </p:cNvSpPr>
          <p:nvPr/>
        </p:nvSpPr>
        <p:spPr>
          <a:xfrm>
            <a:off x="3416547" y="2018472"/>
            <a:ext cx="252136"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83" name="Rectángulo: esquinas redondeadas 82">
            <a:extLst>
              <a:ext uri="{FF2B5EF4-FFF2-40B4-BE49-F238E27FC236}">
                <a16:creationId xmlns:a16="http://schemas.microsoft.com/office/drawing/2014/main" id="{ADB4EC20-9425-617A-C732-7988D0ECA7B6}"/>
              </a:ext>
            </a:extLst>
          </p:cNvPr>
          <p:cNvSpPr>
            <a:spLocks/>
          </p:cNvSpPr>
          <p:nvPr/>
        </p:nvSpPr>
        <p:spPr>
          <a:xfrm>
            <a:off x="7902386" y="4137354"/>
            <a:ext cx="675759"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s-ES" sz="1400" b="1">
                <a:solidFill>
                  <a:prstClr val="white"/>
                </a:solidFill>
                <a:latin typeface="Poppins" panose="00000500000000000000" pitchFamily="2" charset="0"/>
                <a:cs typeface="Poppins" panose="00000500000000000000" pitchFamily="2" charset="0"/>
              </a:rPr>
              <a:t>AI</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84" name="Rectángulo: esquinas redondeadas 83">
            <a:extLst>
              <a:ext uri="{FF2B5EF4-FFF2-40B4-BE49-F238E27FC236}">
                <a16:creationId xmlns:a16="http://schemas.microsoft.com/office/drawing/2014/main" id="{996A71B1-8134-51A3-15DE-A959BE01DD2B}"/>
              </a:ext>
            </a:extLst>
          </p:cNvPr>
          <p:cNvSpPr>
            <a:spLocks/>
          </p:cNvSpPr>
          <p:nvPr/>
        </p:nvSpPr>
        <p:spPr>
          <a:xfrm>
            <a:off x="7933963" y="4168369"/>
            <a:ext cx="252136"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92" name="Rectángulo: esquinas redondeadas 91">
            <a:extLst>
              <a:ext uri="{FF2B5EF4-FFF2-40B4-BE49-F238E27FC236}">
                <a16:creationId xmlns:a16="http://schemas.microsoft.com/office/drawing/2014/main" id="{5BF26829-5371-B666-82EE-B592DC2488EA}"/>
              </a:ext>
            </a:extLst>
          </p:cNvPr>
          <p:cNvSpPr>
            <a:spLocks/>
          </p:cNvSpPr>
          <p:nvPr/>
        </p:nvSpPr>
        <p:spPr>
          <a:xfrm>
            <a:off x="8840938" y="4137354"/>
            <a:ext cx="1046939" cy="30905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Others</a:t>
            </a:r>
            <a:endPar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99" name="Rectángulo: esquinas redondeadas 98">
            <a:extLst>
              <a:ext uri="{FF2B5EF4-FFF2-40B4-BE49-F238E27FC236}">
                <a16:creationId xmlns:a16="http://schemas.microsoft.com/office/drawing/2014/main" id="{CCC01700-616F-B42A-8419-72D612AF8DBF}"/>
              </a:ext>
            </a:extLst>
          </p:cNvPr>
          <p:cNvSpPr>
            <a:spLocks/>
          </p:cNvSpPr>
          <p:nvPr/>
        </p:nvSpPr>
        <p:spPr>
          <a:xfrm>
            <a:off x="8872515" y="4168369"/>
            <a:ext cx="252136" cy="24702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68" name="Rectángulo: esquinas redondeadas 67">
            <a:extLst>
              <a:ext uri="{FF2B5EF4-FFF2-40B4-BE49-F238E27FC236}">
                <a16:creationId xmlns:a16="http://schemas.microsoft.com/office/drawing/2014/main" id="{CDB3BEF7-1242-918A-D46E-95084F758A99}"/>
              </a:ext>
            </a:extLst>
          </p:cNvPr>
          <p:cNvSpPr>
            <a:spLocks/>
          </p:cNvSpPr>
          <p:nvPr/>
        </p:nvSpPr>
        <p:spPr>
          <a:xfrm>
            <a:off x="749993" y="5138232"/>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70" name="Rectángulo: esquinas redondeadas 69">
            <a:extLst>
              <a:ext uri="{FF2B5EF4-FFF2-40B4-BE49-F238E27FC236}">
                <a16:creationId xmlns:a16="http://schemas.microsoft.com/office/drawing/2014/main" id="{8ACB12E1-18F1-9F32-3EA3-F19ACAD2D3A5}"/>
              </a:ext>
            </a:extLst>
          </p:cNvPr>
          <p:cNvSpPr>
            <a:spLocks/>
          </p:cNvSpPr>
          <p:nvPr/>
        </p:nvSpPr>
        <p:spPr>
          <a:xfrm>
            <a:off x="749993" y="4716709"/>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0" name="Rectángulo: esquinas redondeadas 99">
            <a:extLst>
              <a:ext uri="{FF2B5EF4-FFF2-40B4-BE49-F238E27FC236}">
                <a16:creationId xmlns:a16="http://schemas.microsoft.com/office/drawing/2014/main" id="{DF366E84-2D24-888B-B843-3D12A5A4AFA9}"/>
              </a:ext>
            </a:extLst>
          </p:cNvPr>
          <p:cNvSpPr>
            <a:spLocks/>
          </p:cNvSpPr>
          <p:nvPr/>
        </p:nvSpPr>
        <p:spPr>
          <a:xfrm>
            <a:off x="2630818" y="4716709"/>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1" name="Rectángulo: esquinas redondeadas 100">
            <a:extLst>
              <a:ext uri="{FF2B5EF4-FFF2-40B4-BE49-F238E27FC236}">
                <a16:creationId xmlns:a16="http://schemas.microsoft.com/office/drawing/2014/main" id="{3D716F3C-6D6E-706B-4C7F-5FAD5774E002}"/>
              </a:ext>
            </a:extLst>
          </p:cNvPr>
          <p:cNvSpPr>
            <a:spLocks/>
          </p:cNvSpPr>
          <p:nvPr/>
        </p:nvSpPr>
        <p:spPr>
          <a:xfrm>
            <a:off x="2195242" y="5138232"/>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2" name="Rectángulo: esquinas redondeadas 101">
            <a:extLst>
              <a:ext uri="{FF2B5EF4-FFF2-40B4-BE49-F238E27FC236}">
                <a16:creationId xmlns:a16="http://schemas.microsoft.com/office/drawing/2014/main" id="{A15F3291-C392-4B2A-4D10-696865FCF723}"/>
              </a:ext>
            </a:extLst>
          </p:cNvPr>
          <p:cNvSpPr>
            <a:spLocks/>
          </p:cNvSpPr>
          <p:nvPr/>
        </p:nvSpPr>
        <p:spPr>
          <a:xfrm>
            <a:off x="3263932" y="5138232"/>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3" name="Rectángulo: esquinas redondeadas 102">
            <a:extLst>
              <a:ext uri="{FF2B5EF4-FFF2-40B4-BE49-F238E27FC236}">
                <a16:creationId xmlns:a16="http://schemas.microsoft.com/office/drawing/2014/main" id="{3F07CDD1-5E95-8EFE-A682-2DFE3F66FA46}"/>
              </a:ext>
            </a:extLst>
          </p:cNvPr>
          <p:cNvSpPr>
            <a:spLocks/>
          </p:cNvSpPr>
          <p:nvPr/>
        </p:nvSpPr>
        <p:spPr>
          <a:xfrm>
            <a:off x="4305414" y="4716709"/>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7" name="Rectángulo: esquinas redondeadas 106">
            <a:extLst>
              <a:ext uri="{FF2B5EF4-FFF2-40B4-BE49-F238E27FC236}">
                <a16:creationId xmlns:a16="http://schemas.microsoft.com/office/drawing/2014/main" id="{CBFFEA14-0AAD-CBDF-3C05-BA849D1127CD}"/>
              </a:ext>
            </a:extLst>
          </p:cNvPr>
          <p:cNvSpPr>
            <a:spLocks/>
          </p:cNvSpPr>
          <p:nvPr/>
        </p:nvSpPr>
        <p:spPr>
          <a:xfrm>
            <a:off x="8286035" y="5269370"/>
            <a:ext cx="1901307" cy="29337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In </a:t>
            </a: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Development</a:t>
            </a:r>
            <a:endPar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08" name="Rectángulo: esquinas redondeadas 107">
            <a:extLst>
              <a:ext uri="{FF2B5EF4-FFF2-40B4-BE49-F238E27FC236}">
                <a16:creationId xmlns:a16="http://schemas.microsoft.com/office/drawing/2014/main" id="{8C7AA04C-8D38-93E6-9CBD-9CD0388C0997}"/>
              </a:ext>
            </a:extLst>
          </p:cNvPr>
          <p:cNvSpPr>
            <a:spLocks/>
          </p:cNvSpPr>
          <p:nvPr/>
        </p:nvSpPr>
        <p:spPr>
          <a:xfrm>
            <a:off x="8322868" y="5297607"/>
            <a:ext cx="255277" cy="234487"/>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13" name="Rectángulo: esquinas redondeadas 112">
            <a:extLst>
              <a:ext uri="{FF2B5EF4-FFF2-40B4-BE49-F238E27FC236}">
                <a16:creationId xmlns:a16="http://schemas.microsoft.com/office/drawing/2014/main" id="{45A20638-0D76-DFCB-782C-FBAB3FCBBFE4}"/>
              </a:ext>
            </a:extLst>
          </p:cNvPr>
          <p:cNvSpPr>
            <a:spLocks/>
          </p:cNvSpPr>
          <p:nvPr/>
        </p:nvSpPr>
        <p:spPr>
          <a:xfrm>
            <a:off x="8578145" y="5746233"/>
            <a:ext cx="1548774" cy="293370"/>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Productive</a:t>
            </a:r>
          </a:p>
        </p:txBody>
      </p:sp>
      <p:sp>
        <p:nvSpPr>
          <p:cNvPr id="114" name="Rectángulo: esquinas redondeadas 113">
            <a:extLst>
              <a:ext uri="{FF2B5EF4-FFF2-40B4-BE49-F238E27FC236}">
                <a16:creationId xmlns:a16="http://schemas.microsoft.com/office/drawing/2014/main" id="{1982B907-CA36-6667-5498-754A2D8A6FA0}"/>
              </a:ext>
            </a:extLst>
          </p:cNvPr>
          <p:cNvSpPr>
            <a:spLocks/>
          </p:cNvSpPr>
          <p:nvPr/>
        </p:nvSpPr>
        <p:spPr>
          <a:xfrm>
            <a:off x="8617238" y="5775191"/>
            <a:ext cx="255277" cy="234487"/>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pic>
        <p:nvPicPr>
          <p:cNvPr id="15" name="Gráfico 14" descr="Marcador con relleno sólido">
            <a:extLst>
              <a:ext uri="{FF2B5EF4-FFF2-40B4-BE49-F238E27FC236}">
                <a16:creationId xmlns:a16="http://schemas.microsoft.com/office/drawing/2014/main" id="{119B27B2-ED76-587D-421D-3013F2E1030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40129" y="3773363"/>
            <a:ext cx="404974" cy="404974"/>
          </a:xfrm>
          <a:prstGeom prst="rect">
            <a:avLst/>
          </a:prstGeom>
        </p:spPr>
      </p:pic>
      <p:sp>
        <p:nvSpPr>
          <p:cNvPr id="7" name="Rectángulo: esquinas redondeadas 6">
            <a:extLst>
              <a:ext uri="{FF2B5EF4-FFF2-40B4-BE49-F238E27FC236}">
                <a16:creationId xmlns:a16="http://schemas.microsoft.com/office/drawing/2014/main" id="{3D4871EC-8507-7540-FB02-9087784A345E}"/>
              </a:ext>
            </a:extLst>
          </p:cNvPr>
          <p:cNvSpPr>
            <a:spLocks/>
          </p:cNvSpPr>
          <p:nvPr/>
        </p:nvSpPr>
        <p:spPr>
          <a:xfrm>
            <a:off x="6459823" y="2304804"/>
            <a:ext cx="712502"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Risk</a:t>
            </a:r>
            <a:endPar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7" name="Rectángulo: esquinas redondeadas 16">
            <a:extLst>
              <a:ext uri="{FF2B5EF4-FFF2-40B4-BE49-F238E27FC236}">
                <a16:creationId xmlns:a16="http://schemas.microsoft.com/office/drawing/2014/main" id="{DFD372AB-BCE3-90E6-FDE5-77C24C25E071}"/>
              </a:ext>
            </a:extLst>
          </p:cNvPr>
          <p:cNvSpPr>
            <a:spLocks/>
          </p:cNvSpPr>
          <p:nvPr/>
        </p:nvSpPr>
        <p:spPr>
          <a:xfrm>
            <a:off x="6484491" y="2329032"/>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1" name="Rectángulo: esquinas redondeadas 20">
            <a:extLst>
              <a:ext uri="{FF2B5EF4-FFF2-40B4-BE49-F238E27FC236}">
                <a16:creationId xmlns:a16="http://schemas.microsoft.com/office/drawing/2014/main" id="{60EBD930-2B41-F69D-1637-F200B68CDE56}"/>
              </a:ext>
            </a:extLst>
          </p:cNvPr>
          <p:cNvSpPr>
            <a:spLocks/>
          </p:cNvSpPr>
          <p:nvPr/>
        </p:nvSpPr>
        <p:spPr>
          <a:xfrm>
            <a:off x="3385230" y="5478966"/>
            <a:ext cx="1458374" cy="36064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Innovation</a:t>
            </a:r>
          </a:p>
        </p:txBody>
      </p:sp>
      <p:sp>
        <p:nvSpPr>
          <p:cNvPr id="22" name="Rectángulo: esquinas redondeadas 21">
            <a:extLst>
              <a:ext uri="{FF2B5EF4-FFF2-40B4-BE49-F238E27FC236}">
                <a16:creationId xmlns:a16="http://schemas.microsoft.com/office/drawing/2014/main" id="{02AB4DCE-C3CC-054E-F353-555015BD5883}"/>
              </a:ext>
            </a:extLst>
          </p:cNvPr>
          <p:cNvSpPr>
            <a:spLocks/>
          </p:cNvSpPr>
          <p:nvPr/>
        </p:nvSpPr>
        <p:spPr>
          <a:xfrm>
            <a:off x="3436071" y="5559357"/>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8" name="Rectángulo: esquinas redondeadas 27">
            <a:extLst>
              <a:ext uri="{FF2B5EF4-FFF2-40B4-BE49-F238E27FC236}">
                <a16:creationId xmlns:a16="http://schemas.microsoft.com/office/drawing/2014/main" id="{E78EE9EA-85EA-2765-1E33-323491226847}"/>
              </a:ext>
            </a:extLst>
          </p:cNvPr>
          <p:cNvSpPr>
            <a:spLocks/>
          </p:cNvSpPr>
          <p:nvPr/>
        </p:nvSpPr>
        <p:spPr>
          <a:xfrm>
            <a:off x="10726267" y="2009383"/>
            <a:ext cx="718021"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CRM</a:t>
            </a:r>
          </a:p>
        </p:txBody>
      </p:sp>
      <p:sp>
        <p:nvSpPr>
          <p:cNvPr id="29" name="Rectángulo: esquinas redondeadas 28">
            <a:extLst>
              <a:ext uri="{FF2B5EF4-FFF2-40B4-BE49-F238E27FC236}">
                <a16:creationId xmlns:a16="http://schemas.microsoft.com/office/drawing/2014/main" id="{6CE89E04-D78D-9C16-A6A7-434102AC1F2F}"/>
              </a:ext>
            </a:extLst>
          </p:cNvPr>
          <p:cNvSpPr>
            <a:spLocks/>
          </p:cNvSpPr>
          <p:nvPr/>
        </p:nvSpPr>
        <p:spPr>
          <a:xfrm>
            <a:off x="10750935" y="2033611"/>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8" name="Rectángulo 17">
            <a:extLst>
              <a:ext uri="{FF2B5EF4-FFF2-40B4-BE49-F238E27FC236}">
                <a16:creationId xmlns:a16="http://schemas.microsoft.com/office/drawing/2014/main" id="{2A6BC9AF-1E5F-D98C-B071-060B7F583185}"/>
              </a:ext>
            </a:extLst>
          </p:cNvPr>
          <p:cNvSpPr/>
          <p:nvPr/>
        </p:nvSpPr>
        <p:spPr>
          <a:xfrm>
            <a:off x="-1" y="3315"/>
            <a:ext cx="9887878"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i="1">
                <a:solidFill>
                  <a:srgbClr val="A98DA8"/>
                </a:solidFill>
                <a:latin typeface="Poppins" panose="00000500000000000000" pitchFamily="2" charset="0"/>
                <a:cs typeface="Poppins" panose="00000500000000000000" pitchFamily="2" charset="0"/>
              </a:rPr>
              <a:t>Form Sections &gt; </a:t>
            </a:r>
            <a:r>
              <a:rPr lang="en-US" sz="2000" b="1">
                <a:solidFill>
                  <a:schemeClr val="bg1"/>
                </a:solidFill>
                <a:latin typeface="Poppins" panose="00000500000000000000" pitchFamily="2" charset="0"/>
                <a:cs typeface="Poppins" panose="00000500000000000000" pitchFamily="2" charset="0"/>
              </a:rPr>
              <a:t>SECTION 3 – CATALOGUING AND FILTERING CASES</a:t>
            </a:r>
          </a:p>
        </p:txBody>
      </p:sp>
      <p:sp>
        <p:nvSpPr>
          <p:cNvPr id="30" name="Triángulo rectángulo 29">
            <a:extLst>
              <a:ext uri="{FF2B5EF4-FFF2-40B4-BE49-F238E27FC236}">
                <a16:creationId xmlns:a16="http://schemas.microsoft.com/office/drawing/2014/main" id="{84DE6E30-8B11-F79D-933A-A46CA7C4465C}"/>
              </a:ext>
            </a:extLst>
          </p:cNvPr>
          <p:cNvSpPr/>
          <p:nvPr/>
        </p:nvSpPr>
        <p:spPr>
          <a:xfrm flipV="1">
            <a:off x="9887877"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pic>
        <p:nvPicPr>
          <p:cNvPr id="39" name="Imagen 38">
            <a:extLst>
              <a:ext uri="{FF2B5EF4-FFF2-40B4-BE49-F238E27FC236}">
                <a16:creationId xmlns:a16="http://schemas.microsoft.com/office/drawing/2014/main" id="{DB7E83AA-4A88-FE81-34F9-CC5A23ADF97D}"/>
              </a:ext>
            </a:extLst>
          </p:cNvPr>
          <p:cNvPicPr>
            <a:picLocks noChangeAspect="1"/>
          </p:cNvPicPr>
          <p:nvPr/>
        </p:nvPicPr>
        <p:blipFill>
          <a:blip r:embed="rId15"/>
          <a:srcRect l="4653" t="8153" r="-1760" b="23335"/>
          <a:stretch/>
        </p:blipFill>
        <p:spPr>
          <a:xfrm>
            <a:off x="6488451" y="676168"/>
            <a:ext cx="640556" cy="287298"/>
          </a:xfrm>
          <a:prstGeom prst="rect">
            <a:avLst/>
          </a:prstGeom>
        </p:spPr>
      </p:pic>
      <p:sp>
        <p:nvSpPr>
          <p:cNvPr id="40" name="CuadroTexto 39">
            <a:extLst>
              <a:ext uri="{FF2B5EF4-FFF2-40B4-BE49-F238E27FC236}">
                <a16:creationId xmlns:a16="http://schemas.microsoft.com/office/drawing/2014/main" id="{03A751E6-62D5-DFCA-9DE0-0315FD74621C}"/>
              </a:ext>
            </a:extLst>
          </p:cNvPr>
          <p:cNvSpPr txBox="1">
            <a:spLocks/>
          </p:cNvSpPr>
          <p:nvPr/>
        </p:nvSpPr>
        <p:spPr>
          <a:xfrm>
            <a:off x="508000" y="6425627"/>
            <a:ext cx="7877176" cy="276999"/>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r>
              <a:rPr lang="en-US" sz="1200" b="0"/>
              <a:t>You can see the representation of this data (in the form of an example) in slide 4</a:t>
            </a:r>
            <a:endParaRPr lang="es-ES" sz="1200" b="0"/>
          </a:p>
        </p:txBody>
      </p:sp>
      <p:sp>
        <p:nvSpPr>
          <p:cNvPr id="3" name="Rectángulo: esquinas redondeadas 2">
            <a:extLst>
              <a:ext uri="{FF2B5EF4-FFF2-40B4-BE49-F238E27FC236}">
                <a16:creationId xmlns:a16="http://schemas.microsoft.com/office/drawing/2014/main" id="{07A1A3D2-1D59-1964-39AE-D6263433E5CF}"/>
              </a:ext>
            </a:extLst>
          </p:cNvPr>
          <p:cNvSpPr>
            <a:spLocks/>
          </p:cNvSpPr>
          <p:nvPr/>
        </p:nvSpPr>
        <p:spPr>
          <a:xfrm>
            <a:off x="692643" y="5888542"/>
            <a:ext cx="1777801" cy="286286"/>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err="1">
                <a:ln>
                  <a:noFill/>
                </a:ln>
                <a:solidFill>
                  <a:prstClr val="white"/>
                </a:solidFill>
                <a:effectLst/>
                <a:uLnTx/>
                <a:uFillTx/>
                <a:latin typeface="Poppins" panose="00000500000000000000" pitchFamily="2" charset="0"/>
                <a:ea typeface="+mn-ea"/>
                <a:cs typeface="Poppins" panose="00000500000000000000" pitchFamily="2" charset="0"/>
              </a:rPr>
              <a:t>Modernization</a:t>
            </a:r>
            <a:endParaRPr kumimoji="0" lang="es-ES" sz="11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8" name="Rectángulo: esquinas redondeadas 7">
            <a:extLst>
              <a:ext uri="{FF2B5EF4-FFF2-40B4-BE49-F238E27FC236}">
                <a16:creationId xmlns:a16="http://schemas.microsoft.com/office/drawing/2014/main" id="{F984A54C-1BC3-5CD9-9992-836C7374599E}"/>
              </a:ext>
            </a:extLst>
          </p:cNvPr>
          <p:cNvSpPr>
            <a:spLocks/>
          </p:cNvSpPr>
          <p:nvPr/>
        </p:nvSpPr>
        <p:spPr>
          <a:xfrm>
            <a:off x="743485" y="5937034"/>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9" name="Rectángulo: esquinas redondeadas 8">
            <a:extLst>
              <a:ext uri="{FF2B5EF4-FFF2-40B4-BE49-F238E27FC236}">
                <a16:creationId xmlns:a16="http://schemas.microsoft.com/office/drawing/2014/main" id="{8A321050-A2ED-F90E-CDCA-7BC1CB1CC157}"/>
              </a:ext>
            </a:extLst>
          </p:cNvPr>
          <p:cNvSpPr>
            <a:spLocks/>
          </p:cNvSpPr>
          <p:nvPr/>
        </p:nvSpPr>
        <p:spPr>
          <a:xfrm>
            <a:off x="10676440" y="3159058"/>
            <a:ext cx="1075103" cy="241417"/>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err="1">
                <a:ln>
                  <a:noFill/>
                </a:ln>
                <a:solidFill>
                  <a:prstClr val="white"/>
                </a:solidFill>
                <a:effectLst/>
                <a:uLnTx/>
                <a:uFillTx/>
                <a:latin typeface="Poppins" panose="00000500000000000000" pitchFamily="2" charset="0"/>
                <a:ea typeface="+mn-ea"/>
                <a:cs typeface="Poppins" panose="00000500000000000000" pitchFamily="2" charset="0"/>
              </a:rPr>
              <a:t>Channels</a:t>
            </a:r>
            <a:endParaRPr kumimoji="0" lang="es-ES" sz="11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2" name="Rectángulo: esquinas redondeadas 11">
            <a:extLst>
              <a:ext uri="{FF2B5EF4-FFF2-40B4-BE49-F238E27FC236}">
                <a16:creationId xmlns:a16="http://schemas.microsoft.com/office/drawing/2014/main" id="{119AF72C-B798-ECC3-914D-73FD0D0FF283}"/>
              </a:ext>
            </a:extLst>
          </p:cNvPr>
          <p:cNvSpPr>
            <a:spLocks/>
          </p:cNvSpPr>
          <p:nvPr/>
        </p:nvSpPr>
        <p:spPr>
          <a:xfrm>
            <a:off x="10728845" y="3183442"/>
            <a:ext cx="196958" cy="19296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19218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A71779E-A429-BD9B-B6F0-05A893C0146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BF375CF-E2EA-7414-544D-19CFC1B76DB9}"/>
              </a:ext>
            </a:extLst>
          </p:cNvPr>
          <p:cNvSpPr txBox="1">
            <a:spLocks/>
          </p:cNvSpPr>
          <p:nvPr/>
        </p:nvSpPr>
        <p:spPr>
          <a:xfrm>
            <a:off x="508001" y="707404"/>
            <a:ext cx="8445500" cy="338554"/>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en-US" sz="1600">
                <a:solidFill>
                  <a:schemeClr val="bg1"/>
                </a:solidFill>
                <a:latin typeface="Poppins" panose="00000500000000000000" pitchFamily="2" charset="0"/>
                <a:cs typeface="Poppins" panose="00000500000000000000" pitchFamily="2" charset="0"/>
              </a:rPr>
              <a:t>This data appears in the use case tab but is not available for filtering.</a:t>
            </a:r>
            <a:endParaRPr lang="es-ES" sz="1600">
              <a:solidFill>
                <a:schemeClr val="bg1"/>
              </a:solidFill>
              <a:latin typeface="Poppins" panose="00000500000000000000" pitchFamily="2" charset="0"/>
              <a:cs typeface="Poppins" panose="00000500000000000000" pitchFamily="2" charset="0"/>
            </a:endParaRPr>
          </a:p>
        </p:txBody>
      </p:sp>
      <p:sp>
        <p:nvSpPr>
          <p:cNvPr id="37" name="Rectángulo: esquinas redondeadas 36">
            <a:extLst>
              <a:ext uri="{FF2B5EF4-FFF2-40B4-BE49-F238E27FC236}">
                <a16:creationId xmlns:a16="http://schemas.microsoft.com/office/drawing/2014/main" id="{03E1C666-4662-2489-86D9-2B631946838E}"/>
              </a:ext>
            </a:extLst>
          </p:cNvPr>
          <p:cNvSpPr>
            <a:spLocks/>
          </p:cNvSpPr>
          <p:nvPr/>
        </p:nvSpPr>
        <p:spPr>
          <a:xfrm>
            <a:off x="520700" y="2948265"/>
            <a:ext cx="5435600" cy="1458346"/>
          </a:xfrm>
          <a:prstGeom prst="roundRect">
            <a:avLst>
              <a:gd name="adj" fmla="val 11816"/>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CuadroTexto 37">
            <a:extLst>
              <a:ext uri="{FF2B5EF4-FFF2-40B4-BE49-F238E27FC236}">
                <a16:creationId xmlns:a16="http://schemas.microsoft.com/office/drawing/2014/main" id="{A4E1171B-8131-CB62-7995-40ED2AB155D1}"/>
              </a:ext>
            </a:extLst>
          </p:cNvPr>
          <p:cNvSpPr txBox="1">
            <a:spLocks/>
          </p:cNvSpPr>
          <p:nvPr/>
        </p:nvSpPr>
        <p:spPr>
          <a:xfrm>
            <a:off x="667509" y="3120126"/>
            <a:ext cx="527925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Maturity</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level</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1" name="CuadroTexto 30">
            <a:extLst>
              <a:ext uri="{FF2B5EF4-FFF2-40B4-BE49-F238E27FC236}">
                <a16:creationId xmlns:a16="http://schemas.microsoft.com/office/drawing/2014/main" id="{BEE8D3F5-CC6D-94AE-A252-C36B990FEB4A}"/>
              </a:ext>
            </a:extLst>
          </p:cNvPr>
          <p:cNvSpPr txBox="1">
            <a:spLocks/>
          </p:cNvSpPr>
          <p:nvPr/>
        </p:nvSpPr>
        <p:spPr>
          <a:xfrm>
            <a:off x="697688" y="4782350"/>
            <a:ext cx="508715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Clients</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32" name="Rectángulo: esquinas redondeadas 31">
            <a:extLst>
              <a:ext uri="{FF2B5EF4-FFF2-40B4-BE49-F238E27FC236}">
                <a16:creationId xmlns:a16="http://schemas.microsoft.com/office/drawing/2014/main" id="{DBACA00F-F75F-2427-8907-2AC53C9AC870}"/>
              </a:ext>
            </a:extLst>
          </p:cNvPr>
          <p:cNvSpPr>
            <a:spLocks/>
          </p:cNvSpPr>
          <p:nvPr/>
        </p:nvSpPr>
        <p:spPr>
          <a:xfrm>
            <a:off x="511164" y="4641840"/>
            <a:ext cx="5435600" cy="1458346"/>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3" name="Rectángulo: esquinas redondeadas 42">
            <a:extLst>
              <a:ext uri="{FF2B5EF4-FFF2-40B4-BE49-F238E27FC236}">
                <a16:creationId xmlns:a16="http://schemas.microsoft.com/office/drawing/2014/main" id="{72482A94-9A32-5763-10D9-3E61A943688D}"/>
              </a:ext>
            </a:extLst>
          </p:cNvPr>
          <p:cNvSpPr>
            <a:spLocks/>
          </p:cNvSpPr>
          <p:nvPr/>
        </p:nvSpPr>
        <p:spPr>
          <a:xfrm>
            <a:off x="4365138" y="5282898"/>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 </a:t>
            </a:r>
            <a:endParaRPr kumimoji="0" lang="es-ES" sz="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46" name="Rectángulo: esquinas redondeadas 45">
            <a:extLst>
              <a:ext uri="{FF2B5EF4-FFF2-40B4-BE49-F238E27FC236}">
                <a16:creationId xmlns:a16="http://schemas.microsoft.com/office/drawing/2014/main" id="{F0FC615D-7284-2467-9F21-8B18B2D90B5A}"/>
              </a:ext>
            </a:extLst>
          </p:cNvPr>
          <p:cNvSpPr>
            <a:spLocks/>
          </p:cNvSpPr>
          <p:nvPr/>
        </p:nvSpPr>
        <p:spPr>
          <a:xfrm>
            <a:off x="3298338" y="5282898"/>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 </a:t>
            </a:r>
          </a:p>
        </p:txBody>
      </p:sp>
      <p:sp>
        <p:nvSpPr>
          <p:cNvPr id="49" name="Rectángulo: esquinas redondeadas 48">
            <a:extLst>
              <a:ext uri="{FF2B5EF4-FFF2-40B4-BE49-F238E27FC236}">
                <a16:creationId xmlns:a16="http://schemas.microsoft.com/office/drawing/2014/main" id="{CB000F75-1E6C-865A-41E5-D326A6427C18}"/>
              </a:ext>
            </a:extLst>
          </p:cNvPr>
          <p:cNvSpPr>
            <a:spLocks/>
          </p:cNvSpPr>
          <p:nvPr/>
        </p:nvSpPr>
        <p:spPr>
          <a:xfrm>
            <a:off x="2231538" y="5282898"/>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 </a:t>
            </a:r>
          </a:p>
        </p:txBody>
      </p:sp>
      <p:sp>
        <p:nvSpPr>
          <p:cNvPr id="52" name="Rectángulo: esquinas redondeadas 51">
            <a:extLst>
              <a:ext uri="{FF2B5EF4-FFF2-40B4-BE49-F238E27FC236}">
                <a16:creationId xmlns:a16="http://schemas.microsoft.com/office/drawing/2014/main" id="{791F2848-2E95-689D-5C30-6FC5796FBED2}"/>
              </a:ext>
            </a:extLst>
          </p:cNvPr>
          <p:cNvSpPr>
            <a:spLocks/>
          </p:cNvSpPr>
          <p:nvPr/>
        </p:nvSpPr>
        <p:spPr>
          <a:xfrm>
            <a:off x="1164738" y="5282898"/>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 </a:t>
            </a:r>
            <a:endParaRPr kumimoji="0" lang="es-ES" sz="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79" name="CuadroTexto 178">
            <a:extLst>
              <a:ext uri="{FF2B5EF4-FFF2-40B4-BE49-F238E27FC236}">
                <a16:creationId xmlns:a16="http://schemas.microsoft.com/office/drawing/2014/main" id="{37611586-FF49-9E6A-CF1B-80624F626C33}"/>
              </a:ext>
            </a:extLst>
          </p:cNvPr>
          <p:cNvSpPr txBox="1">
            <a:spLocks/>
          </p:cNvSpPr>
          <p:nvPr/>
        </p:nvSpPr>
        <p:spPr>
          <a:xfrm>
            <a:off x="6422225" y="1486987"/>
            <a:ext cx="508715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Technologies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used</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80" name="Rectángulo: esquinas redondeadas 179">
            <a:extLst>
              <a:ext uri="{FF2B5EF4-FFF2-40B4-BE49-F238E27FC236}">
                <a16:creationId xmlns:a16="http://schemas.microsoft.com/office/drawing/2014/main" id="{FB6664C5-4A18-156B-88B7-706DCC2FD0B8}"/>
              </a:ext>
            </a:extLst>
          </p:cNvPr>
          <p:cNvSpPr>
            <a:spLocks/>
          </p:cNvSpPr>
          <p:nvPr/>
        </p:nvSpPr>
        <p:spPr>
          <a:xfrm>
            <a:off x="6235701" y="1346477"/>
            <a:ext cx="5435600" cy="1458346"/>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1" name="Rectángulo: esquinas redondeadas 180">
            <a:extLst>
              <a:ext uri="{FF2B5EF4-FFF2-40B4-BE49-F238E27FC236}">
                <a16:creationId xmlns:a16="http://schemas.microsoft.com/office/drawing/2014/main" id="{AC394F9C-17B7-0CCD-9DD2-526B62A06665}"/>
              </a:ext>
            </a:extLst>
          </p:cNvPr>
          <p:cNvSpPr>
            <a:spLocks/>
          </p:cNvSpPr>
          <p:nvPr/>
        </p:nvSpPr>
        <p:spPr>
          <a:xfrm>
            <a:off x="10045955" y="1987535"/>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 </a:t>
            </a:r>
            <a:endParaRPr kumimoji="0" lang="es-ES" sz="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82" name="Rectángulo: esquinas redondeadas 181">
            <a:extLst>
              <a:ext uri="{FF2B5EF4-FFF2-40B4-BE49-F238E27FC236}">
                <a16:creationId xmlns:a16="http://schemas.microsoft.com/office/drawing/2014/main" id="{B2FCD53B-E25A-8ADB-FE26-C5EB8AAB4B2F}"/>
              </a:ext>
            </a:extLst>
          </p:cNvPr>
          <p:cNvSpPr>
            <a:spLocks/>
          </p:cNvSpPr>
          <p:nvPr/>
        </p:nvSpPr>
        <p:spPr>
          <a:xfrm>
            <a:off x="8979155" y="1987535"/>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 </a:t>
            </a:r>
          </a:p>
        </p:txBody>
      </p:sp>
      <p:sp>
        <p:nvSpPr>
          <p:cNvPr id="183" name="Rectángulo: esquinas redondeadas 182">
            <a:extLst>
              <a:ext uri="{FF2B5EF4-FFF2-40B4-BE49-F238E27FC236}">
                <a16:creationId xmlns:a16="http://schemas.microsoft.com/office/drawing/2014/main" id="{D110AF09-792B-42EB-A5B5-1C5407E4ECC3}"/>
              </a:ext>
            </a:extLst>
          </p:cNvPr>
          <p:cNvSpPr>
            <a:spLocks/>
          </p:cNvSpPr>
          <p:nvPr/>
        </p:nvSpPr>
        <p:spPr>
          <a:xfrm>
            <a:off x="7912355" y="1987535"/>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 </a:t>
            </a:r>
          </a:p>
        </p:txBody>
      </p:sp>
      <p:sp>
        <p:nvSpPr>
          <p:cNvPr id="184" name="Rectángulo: esquinas redondeadas 183">
            <a:extLst>
              <a:ext uri="{FF2B5EF4-FFF2-40B4-BE49-F238E27FC236}">
                <a16:creationId xmlns:a16="http://schemas.microsoft.com/office/drawing/2014/main" id="{B4D425D3-8DFC-DA6E-1DE7-1E9D59C814F5}"/>
              </a:ext>
            </a:extLst>
          </p:cNvPr>
          <p:cNvSpPr>
            <a:spLocks/>
          </p:cNvSpPr>
          <p:nvPr/>
        </p:nvSpPr>
        <p:spPr>
          <a:xfrm>
            <a:off x="6845555" y="1987535"/>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a:t>
            </a:r>
            <a:endParaRPr kumimoji="0" lang="es-ES" sz="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85" name="CuadroTexto 184">
            <a:extLst>
              <a:ext uri="{FF2B5EF4-FFF2-40B4-BE49-F238E27FC236}">
                <a16:creationId xmlns:a16="http://schemas.microsoft.com/office/drawing/2014/main" id="{98FBE450-C527-FAE0-80BF-BD1631230BB8}"/>
              </a:ext>
            </a:extLst>
          </p:cNvPr>
          <p:cNvSpPr txBox="1">
            <a:spLocks/>
          </p:cNvSpPr>
          <p:nvPr/>
        </p:nvSpPr>
        <p:spPr>
          <a:xfrm>
            <a:off x="9071572" y="2497181"/>
            <a:ext cx="2498129"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(Max. 4)</a:t>
            </a:r>
          </a:p>
        </p:txBody>
      </p:sp>
      <p:sp>
        <p:nvSpPr>
          <p:cNvPr id="94" name="CuadroTexto 93">
            <a:extLst>
              <a:ext uri="{FF2B5EF4-FFF2-40B4-BE49-F238E27FC236}">
                <a16:creationId xmlns:a16="http://schemas.microsoft.com/office/drawing/2014/main" id="{931B2434-AF1D-12FF-84EA-E151E80998F1}"/>
              </a:ext>
            </a:extLst>
          </p:cNvPr>
          <p:cNvSpPr txBox="1">
            <a:spLocks/>
          </p:cNvSpPr>
          <p:nvPr/>
        </p:nvSpPr>
        <p:spPr>
          <a:xfrm>
            <a:off x="6422225" y="3106978"/>
            <a:ext cx="508715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err="1">
                <a:solidFill>
                  <a:schemeClr val="bg1"/>
                </a:solidFill>
                <a:latin typeface="Poppins" panose="00000500000000000000" pitchFamily="2" charset="0"/>
                <a:cs typeface="Poppins" panose="00000500000000000000" pitchFamily="2" charset="0"/>
              </a:rPr>
              <a:t>Thi</a:t>
            </a:r>
            <a:r>
              <a:rPr kumimoji="0" lang="es-ES" sz="1600" b="1" i="0" u="none" strike="noStrike" kern="1200" cap="none" spc="0" normalizeH="0" baseline="0" noProof="0" err="1">
                <a:ln>
                  <a:noFill/>
                </a:ln>
                <a:solidFill>
                  <a:schemeClr val="bg1"/>
                </a:solidFill>
                <a:effectLst/>
                <a:uLnTx/>
                <a:uFillTx/>
                <a:latin typeface="Poppins" panose="00000500000000000000" pitchFamily="2" charset="0"/>
                <a:ea typeface="+mn-ea"/>
                <a:cs typeface="Poppins" panose="00000500000000000000" pitchFamily="2" charset="0"/>
              </a:rPr>
              <a:t>rd</a:t>
            </a:r>
            <a:r>
              <a:rPr kumimoji="0" lang="es-ES" sz="1600" b="1" i="0" u="none" strike="noStrike" kern="120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schemeClr val="bg1"/>
                </a:solidFill>
                <a:effectLst/>
                <a:uLnTx/>
                <a:uFillTx/>
                <a:latin typeface="Poppins" panose="00000500000000000000" pitchFamily="2" charset="0"/>
                <a:ea typeface="+mn-ea"/>
                <a:cs typeface="Poppins" panose="00000500000000000000" pitchFamily="2" charset="0"/>
              </a:rPr>
              <a:t>Parties</a:t>
            </a:r>
            <a:endParaRPr kumimoji="0" lang="es-ES" sz="1200" b="1" i="0" u="none" strike="noStrike" kern="1200" cap="none" spc="0" normalizeH="0" baseline="0" noProof="0">
              <a:ln>
                <a:noFill/>
              </a:ln>
              <a:solidFill>
                <a:schemeClr val="bg1"/>
              </a:solidFill>
              <a:effectLst/>
              <a:uLnTx/>
              <a:uFillTx/>
              <a:latin typeface="Poppins" panose="00000500000000000000" pitchFamily="2" charset="0"/>
              <a:ea typeface="+mn-ea"/>
              <a:cs typeface="Poppins" panose="00000500000000000000" pitchFamily="2" charset="0"/>
            </a:endParaRPr>
          </a:p>
        </p:txBody>
      </p:sp>
      <p:sp>
        <p:nvSpPr>
          <p:cNvPr id="95" name="Rectángulo: esquinas redondeadas 94">
            <a:extLst>
              <a:ext uri="{FF2B5EF4-FFF2-40B4-BE49-F238E27FC236}">
                <a16:creationId xmlns:a16="http://schemas.microsoft.com/office/drawing/2014/main" id="{5D9B6B23-689A-F429-9044-D9B3EE458EF1}"/>
              </a:ext>
            </a:extLst>
          </p:cNvPr>
          <p:cNvSpPr>
            <a:spLocks/>
          </p:cNvSpPr>
          <p:nvPr/>
        </p:nvSpPr>
        <p:spPr>
          <a:xfrm>
            <a:off x="6235701" y="2966468"/>
            <a:ext cx="5435600" cy="1458346"/>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6" name="Rectángulo: esquinas redondeadas 95">
            <a:extLst>
              <a:ext uri="{FF2B5EF4-FFF2-40B4-BE49-F238E27FC236}">
                <a16:creationId xmlns:a16="http://schemas.microsoft.com/office/drawing/2014/main" id="{224B4440-35B3-3411-F290-0EC4C22A41D5}"/>
              </a:ext>
            </a:extLst>
          </p:cNvPr>
          <p:cNvSpPr>
            <a:spLocks/>
          </p:cNvSpPr>
          <p:nvPr/>
        </p:nvSpPr>
        <p:spPr>
          <a:xfrm>
            <a:off x="10045955" y="3607526"/>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 </a:t>
            </a:r>
            <a:endParaRPr kumimoji="0" lang="es-ES" sz="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97" name="Rectángulo: esquinas redondeadas 96">
            <a:extLst>
              <a:ext uri="{FF2B5EF4-FFF2-40B4-BE49-F238E27FC236}">
                <a16:creationId xmlns:a16="http://schemas.microsoft.com/office/drawing/2014/main" id="{2C7BF648-1DE0-36AA-2C0F-1D657714407E}"/>
              </a:ext>
            </a:extLst>
          </p:cNvPr>
          <p:cNvSpPr>
            <a:spLocks/>
          </p:cNvSpPr>
          <p:nvPr/>
        </p:nvSpPr>
        <p:spPr>
          <a:xfrm>
            <a:off x="8979155" y="3607526"/>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 </a:t>
            </a:r>
          </a:p>
        </p:txBody>
      </p:sp>
      <p:sp>
        <p:nvSpPr>
          <p:cNvPr id="98" name="Rectángulo: esquinas redondeadas 97">
            <a:extLst>
              <a:ext uri="{FF2B5EF4-FFF2-40B4-BE49-F238E27FC236}">
                <a16:creationId xmlns:a16="http://schemas.microsoft.com/office/drawing/2014/main" id="{8F33A623-D2A8-2D55-BA08-5C6A29250D52}"/>
              </a:ext>
            </a:extLst>
          </p:cNvPr>
          <p:cNvSpPr>
            <a:spLocks/>
          </p:cNvSpPr>
          <p:nvPr/>
        </p:nvSpPr>
        <p:spPr>
          <a:xfrm>
            <a:off x="7912355" y="3607526"/>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 </a:t>
            </a:r>
          </a:p>
        </p:txBody>
      </p:sp>
      <p:sp>
        <p:nvSpPr>
          <p:cNvPr id="99" name="Rectángulo: esquinas redondeadas 98">
            <a:extLst>
              <a:ext uri="{FF2B5EF4-FFF2-40B4-BE49-F238E27FC236}">
                <a16:creationId xmlns:a16="http://schemas.microsoft.com/office/drawing/2014/main" id="{4886F0D4-E5E1-5C24-DC2E-0A3DF0A171A1}"/>
              </a:ext>
            </a:extLst>
          </p:cNvPr>
          <p:cNvSpPr>
            <a:spLocks/>
          </p:cNvSpPr>
          <p:nvPr/>
        </p:nvSpPr>
        <p:spPr>
          <a:xfrm>
            <a:off x="6889275" y="3607526"/>
            <a:ext cx="945641"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 ‎ ‎ ‎ ‎ ‎ ‎ ‎ ‎ ‎ ‎ </a:t>
            </a:r>
            <a:endParaRPr kumimoji="0" lang="es-ES" sz="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00" name="CuadroTexto 99">
            <a:extLst>
              <a:ext uri="{FF2B5EF4-FFF2-40B4-BE49-F238E27FC236}">
                <a16:creationId xmlns:a16="http://schemas.microsoft.com/office/drawing/2014/main" id="{BA83BD83-E59D-CA65-D683-D5AA03E77D62}"/>
              </a:ext>
            </a:extLst>
          </p:cNvPr>
          <p:cNvSpPr txBox="1">
            <a:spLocks/>
          </p:cNvSpPr>
          <p:nvPr/>
        </p:nvSpPr>
        <p:spPr>
          <a:xfrm>
            <a:off x="8510257" y="4117172"/>
            <a:ext cx="3059444"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(Max. 4. </a:t>
            </a:r>
            <a:r>
              <a:rPr kumimoji="0" lang="en-U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If not applicable, write N/A</a:t>
            </a: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a:t>
            </a:r>
          </a:p>
        </p:txBody>
      </p:sp>
      <p:sp>
        <p:nvSpPr>
          <p:cNvPr id="108" name="Rectángulo: esquinas redondeadas 107">
            <a:extLst>
              <a:ext uri="{FF2B5EF4-FFF2-40B4-BE49-F238E27FC236}">
                <a16:creationId xmlns:a16="http://schemas.microsoft.com/office/drawing/2014/main" id="{616424AD-22B9-34CD-0125-C1669B502779}"/>
              </a:ext>
            </a:extLst>
          </p:cNvPr>
          <p:cNvSpPr>
            <a:spLocks/>
          </p:cNvSpPr>
          <p:nvPr/>
        </p:nvSpPr>
        <p:spPr>
          <a:xfrm>
            <a:off x="1311140" y="3593037"/>
            <a:ext cx="815940"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Low</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09" name="Rectángulo: esquinas redondeadas 108">
            <a:extLst>
              <a:ext uri="{FF2B5EF4-FFF2-40B4-BE49-F238E27FC236}">
                <a16:creationId xmlns:a16="http://schemas.microsoft.com/office/drawing/2014/main" id="{A6867AEF-FB81-2C92-31CA-76993CC8AA5D}"/>
              </a:ext>
            </a:extLst>
          </p:cNvPr>
          <p:cNvSpPr>
            <a:spLocks/>
          </p:cNvSpPr>
          <p:nvPr/>
        </p:nvSpPr>
        <p:spPr>
          <a:xfrm>
            <a:off x="1345733" y="3627013"/>
            <a:ext cx="27620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11" name="Rectángulo: esquinas redondeadas 110">
            <a:extLst>
              <a:ext uri="{FF2B5EF4-FFF2-40B4-BE49-F238E27FC236}">
                <a16:creationId xmlns:a16="http://schemas.microsoft.com/office/drawing/2014/main" id="{1DE2B1F0-EF5A-7C91-BBCE-976BDE96D49A}"/>
              </a:ext>
            </a:extLst>
          </p:cNvPr>
          <p:cNvSpPr>
            <a:spLocks/>
          </p:cNvSpPr>
          <p:nvPr/>
        </p:nvSpPr>
        <p:spPr>
          <a:xfrm>
            <a:off x="2284949" y="3587438"/>
            <a:ext cx="1250015"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Medium</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12" name="Rectángulo: esquinas redondeadas 111">
            <a:extLst>
              <a:ext uri="{FF2B5EF4-FFF2-40B4-BE49-F238E27FC236}">
                <a16:creationId xmlns:a16="http://schemas.microsoft.com/office/drawing/2014/main" id="{E055B550-AEC1-C890-92F7-BBE13BC88AC9}"/>
              </a:ext>
            </a:extLst>
          </p:cNvPr>
          <p:cNvSpPr>
            <a:spLocks/>
          </p:cNvSpPr>
          <p:nvPr/>
        </p:nvSpPr>
        <p:spPr>
          <a:xfrm>
            <a:off x="2319542" y="3621414"/>
            <a:ext cx="27620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14" name="Rectángulo: esquinas redondeadas 113">
            <a:extLst>
              <a:ext uri="{FF2B5EF4-FFF2-40B4-BE49-F238E27FC236}">
                <a16:creationId xmlns:a16="http://schemas.microsoft.com/office/drawing/2014/main" id="{DC1CCBDB-8C8B-9744-52D9-F85BAC675DDE}"/>
              </a:ext>
            </a:extLst>
          </p:cNvPr>
          <p:cNvSpPr>
            <a:spLocks/>
          </p:cNvSpPr>
          <p:nvPr/>
        </p:nvSpPr>
        <p:spPr>
          <a:xfrm>
            <a:off x="3656123" y="3593037"/>
            <a:ext cx="891223"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High</a:t>
            </a:r>
            <a:endParaRPr kumimoji="0" lang="es-E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15" name="Rectángulo: esquinas redondeadas 114">
            <a:extLst>
              <a:ext uri="{FF2B5EF4-FFF2-40B4-BE49-F238E27FC236}">
                <a16:creationId xmlns:a16="http://schemas.microsoft.com/office/drawing/2014/main" id="{095B811A-C5EF-3C45-88B3-A81833C0C65A}"/>
              </a:ext>
            </a:extLst>
          </p:cNvPr>
          <p:cNvSpPr>
            <a:spLocks/>
          </p:cNvSpPr>
          <p:nvPr/>
        </p:nvSpPr>
        <p:spPr>
          <a:xfrm>
            <a:off x="3689908" y="3627013"/>
            <a:ext cx="269756" cy="270602"/>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16" name="CuadroTexto 115">
            <a:extLst>
              <a:ext uri="{FF2B5EF4-FFF2-40B4-BE49-F238E27FC236}">
                <a16:creationId xmlns:a16="http://schemas.microsoft.com/office/drawing/2014/main" id="{C688ACD8-BEA6-F707-91A7-5FB850194063}"/>
              </a:ext>
            </a:extLst>
          </p:cNvPr>
          <p:cNvSpPr txBox="1">
            <a:spLocks/>
          </p:cNvSpPr>
          <p:nvPr/>
        </p:nvSpPr>
        <p:spPr>
          <a:xfrm>
            <a:off x="707224" y="1486987"/>
            <a:ext cx="508715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Expected</a:t>
            </a:r>
            <a:r>
              <a:rPr kumimoji="0" lang="es-ES" sz="16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6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impact</a:t>
            </a:r>
            <a:endParaRPr kumimoji="0" lang="es-ES" sz="12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17" name="Rectángulo: esquinas redondeadas 116">
            <a:extLst>
              <a:ext uri="{FF2B5EF4-FFF2-40B4-BE49-F238E27FC236}">
                <a16:creationId xmlns:a16="http://schemas.microsoft.com/office/drawing/2014/main" id="{4CBA7075-BB41-474C-F51D-317D6A6F6E53}"/>
              </a:ext>
            </a:extLst>
          </p:cNvPr>
          <p:cNvSpPr>
            <a:spLocks/>
          </p:cNvSpPr>
          <p:nvPr/>
        </p:nvSpPr>
        <p:spPr>
          <a:xfrm>
            <a:off x="520700" y="1346477"/>
            <a:ext cx="5435600" cy="1458346"/>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24" name="Grupo 123">
            <a:extLst>
              <a:ext uri="{FF2B5EF4-FFF2-40B4-BE49-F238E27FC236}">
                <a16:creationId xmlns:a16="http://schemas.microsoft.com/office/drawing/2014/main" id="{D641DFC7-3D9E-6F41-AB28-620D9C6ED521}"/>
              </a:ext>
            </a:extLst>
          </p:cNvPr>
          <p:cNvGrpSpPr>
            <a:grpSpLocks/>
          </p:cNvGrpSpPr>
          <p:nvPr/>
        </p:nvGrpSpPr>
        <p:grpSpPr>
          <a:xfrm>
            <a:off x="876111" y="1896525"/>
            <a:ext cx="2146487" cy="307163"/>
            <a:chOff x="6603813" y="5404488"/>
            <a:chExt cx="2365849" cy="338554"/>
          </a:xfrm>
        </p:grpSpPr>
        <p:sp>
          <p:nvSpPr>
            <p:cNvPr id="121" name="Rectángulo: esquinas redondeadas 120">
              <a:extLst>
                <a:ext uri="{FF2B5EF4-FFF2-40B4-BE49-F238E27FC236}">
                  <a16:creationId xmlns:a16="http://schemas.microsoft.com/office/drawing/2014/main" id="{9DB24757-D84B-DCF4-C397-F10E49DD5465}"/>
                </a:ext>
              </a:extLst>
            </p:cNvPr>
            <p:cNvSpPr>
              <a:spLocks/>
            </p:cNvSpPr>
            <p:nvPr/>
          </p:nvSpPr>
          <p:spPr>
            <a:xfrm>
              <a:off x="6603813" y="5404488"/>
              <a:ext cx="2365849"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Efficiency</a:t>
              </a:r>
              <a:endPar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23" name="Rectángulo: esquinas redondeadas 122">
              <a:extLst>
                <a:ext uri="{FF2B5EF4-FFF2-40B4-BE49-F238E27FC236}">
                  <a16:creationId xmlns:a16="http://schemas.microsoft.com/office/drawing/2014/main" id="{3292670D-5597-C97F-240F-2122CB50A2A3}"/>
                </a:ext>
              </a:extLst>
            </p:cNvPr>
            <p:cNvSpPr>
              <a:spLocks/>
            </p:cNvSpPr>
            <p:nvPr/>
          </p:nvSpPr>
          <p:spPr>
            <a:xfrm>
              <a:off x="7847617" y="5431109"/>
              <a:ext cx="1083964" cy="28575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s-ES" sz="1400" b="1" u="sng">
                  <a:solidFill>
                    <a:prstClr val="black"/>
                  </a:solidFill>
                  <a:latin typeface="Poppins" panose="00000500000000000000" pitchFamily="2" charset="0"/>
                  <a:cs typeface="Poppins" panose="00000500000000000000" pitchFamily="2" charset="0"/>
                </a:rPr>
                <a:t>0</a:t>
              </a:r>
              <a:r>
                <a:rPr kumimoji="0" lang="es-ES" sz="14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 / 100</a:t>
              </a:r>
            </a:p>
          </p:txBody>
        </p:sp>
      </p:grpSp>
      <p:grpSp>
        <p:nvGrpSpPr>
          <p:cNvPr id="125" name="Grupo 124">
            <a:extLst>
              <a:ext uri="{FF2B5EF4-FFF2-40B4-BE49-F238E27FC236}">
                <a16:creationId xmlns:a16="http://schemas.microsoft.com/office/drawing/2014/main" id="{2EE74C3B-CD27-04E7-ABBE-1253E48A629D}"/>
              </a:ext>
            </a:extLst>
          </p:cNvPr>
          <p:cNvGrpSpPr>
            <a:grpSpLocks/>
          </p:cNvGrpSpPr>
          <p:nvPr/>
        </p:nvGrpSpPr>
        <p:grpSpPr>
          <a:xfrm>
            <a:off x="876112" y="2268644"/>
            <a:ext cx="2436040" cy="307163"/>
            <a:chOff x="6603814" y="5404488"/>
            <a:chExt cx="2684993" cy="338554"/>
          </a:xfrm>
        </p:grpSpPr>
        <p:sp>
          <p:nvSpPr>
            <p:cNvPr id="126" name="Rectángulo: esquinas redondeadas 125">
              <a:extLst>
                <a:ext uri="{FF2B5EF4-FFF2-40B4-BE49-F238E27FC236}">
                  <a16:creationId xmlns:a16="http://schemas.microsoft.com/office/drawing/2014/main" id="{91FA530D-5A6C-1AFD-5676-B9D9A74DFBA9}"/>
                </a:ext>
              </a:extLst>
            </p:cNvPr>
            <p:cNvSpPr>
              <a:spLocks/>
            </p:cNvSpPr>
            <p:nvPr/>
          </p:nvSpPr>
          <p:spPr>
            <a:xfrm>
              <a:off x="6603814" y="5404488"/>
              <a:ext cx="2684993"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Cost</a:t>
              </a: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a:t>
              </a:r>
              <a:r>
                <a:rPr kumimoji="0" lang="es-ES" sz="1400" b="1" i="0" u="none" strike="noStrike" kern="1200" cap="none" spc="0" normalizeH="0" baseline="0" noProof="0" err="1">
                  <a:ln>
                    <a:noFill/>
                  </a:ln>
                  <a:solidFill>
                    <a:prstClr val="white"/>
                  </a:solidFill>
                  <a:effectLst/>
                  <a:uLnTx/>
                  <a:uFillTx/>
                  <a:latin typeface="Poppins" panose="00000500000000000000" pitchFamily="2" charset="0"/>
                  <a:ea typeface="+mn-ea"/>
                  <a:cs typeface="Poppins" panose="00000500000000000000" pitchFamily="2" charset="0"/>
                </a:rPr>
                <a:t>savings</a:t>
              </a:r>
              <a:endPar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27" name="Rectángulo: esquinas redondeadas 126">
              <a:extLst>
                <a:ext uri="{FF2B5EF4-FFF2-40B4-BE49-F238E27FC236}">
                  <a16:creationId xmlns:a16="http://schemas.microsoft.com/office/drawing/2014/main" id="{100A8AC3-28BD-0A5C-FFAF-FDD8F810819A}"/>
                </a:ext>
              </a:extLst>
            </p:cNvPr>
            <p:cNvSpPr>
              <a:spLocks/>
            </p:cNvSpPr>
            <p:nvPr/>
          </p:nvSpPr>
          <p:spPr>
            <a:xfrm>
              <a:off x="8194749" y="5430889"/>
              <a:ext cx="1051742" cy="28575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sng"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 ‎ </a:t>
              </a:r>
              <a:r>
                <a:rPr kumimoji="0" lang="es-ES" sz="1400" b="1" i="0" u="sng"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0</a:t>
              </a:r>
              <a:r>
                <a:rPr kumimoji="0" lang="es-ES" sz="14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 / 100</a:t>
              </a:r>
            </a:p>
          </p:txBody>
        </p:sp>
      </p:grpSp>
      <p:grpSp>
        <p:nvGrpSpPr>
          <p:cNvPr id="128" name="Grupo 127">
            <a:extLst>
              <a:ext uri="{FF2B5EF4-FFF2-40B4-BE49-F238E27FC236}">
                <a16:creationId xmlns:a16="http://schemas.microsoft.com/office/drawing/2014/main" id="{4290DF24-3854-96B8-ACE8-58C7FA7A196E}"/>
              </a:ext>
            </a:extLst>
          </p:cNvPr>
          <p:cNvGrpSpPr>
            <a:grpSpLocks/>
          </p:cNvGrpSpPr>
          <p:nvPr/>
        </p:nvGrpSpPr>
        <p:grpSpPr>
          <a:xfrm>
            <a:off x="3101159" y="1896525"/>
            <a:ext cx="2436039" cy="307163"/>
            <a:chOff x="6603813" y="5404488"/>
            <a:chExt cx="2684992" cy="338554"/>
          </a:xfrm>
        </p:grpSpPr>
        <p:sp>
          <p:nvSpPr>
            <p:cNvPr id="129" name="Rectángulo: esquinas redondeadas 128">
              <a:extLst>
                <a:ext uri="{FF2B5EF4-FFF2-40B4-BE49-F238E27FC236}">
                  <a16:creationId xmlns:a16="http://schemas.microsoft.com/office/drawing/2014/main" id="{0C7FC449-4A76-7E07-745E-1151CA4465CF}"/>
                </a:ext>
              </a:extLst>
            </p:cNvPr>
            <p:cNvSpPr>
              <a:spLocks/>
            </p:cNvSpPr>
            <p:nvPr/>
          </p:nvSpPr>
          <p:spPr>
            <a:xfrm>
              <a:off x="6603813" y="5404488"/>
              <a:ext cx="2684992" cy="338554"/>
            </a:xfrm>
            <a:prstGeom prst="roundRect">
              <a:avLst/>
            </a:prstGeom>
            <a:solidFill>
              <a:srgbClr val="EC83BB"/>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Scalability</a:t>
              </a:r>
            </a:p>
          </p:txBody>
        </p:sp>
        <p:sp>
          <p:nvSpPr>
            <p:cNvPr id="130" name="Rectángulo: esquinas redondeadas 129">
              <a:extLst>
                <a:ext uri="{FF2B5EF4-FFF2-40B4-BE49-F238E27FC236}">
                  <a16:creationId xmlns:a16="http://schemas.microsoft.com/office/drawing/2014/main" id="{E6258CBC-E1E6-46E2-B763-212B26AA939D}"/>
                </a:ext>
              </a:extLst>
            </p:cNvPr>
            <p:cNvSpPr>
              <a:spLocks/>
            </p:cNvSpPr>
            <p:nvPr/>
          </p:nvSpPr>
          <p:spPr>
            <a:xfrm>
              <a:off x="8168086" y="5431109"/>
              <a:ext cx="1083964" cy="285750"/>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1" i="0" u="sng"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0</a:t>
              </a:r>
              <a:r>
                <a:rPr kumimoji="0" lang="es-ES" sz="14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 / 100</a:t>
              </a:r>
            </a:p>
          </p:txBody>
        </p:sp>
      </p:grpSp>
      <p:sp>
        <p:nvSpPr>
          <p:cNvPr id="6" name="CuadroTexto 5">
            <a:extLst>
              <a:ext uri="{FF2B5EF4-FFF2-40B4-BE49-F238E27FC236}">
                <a16:creationId xmlns:a16="http://schemas.microsoft.com/office/drawing/2014/main" id="{7F8484C6-9BA1-6D3B-79B8-70AE884227B2}"/>
              </a:ext>
            </a:extLst>
          </p:cNvPr>
          <p:cNvSpPr txBox="1">
            <a:spLocks/>
          </p:cNvSpPr>
          <p:nvPr/>
        </p:nvSpPr>
        <p:spPr>
          <a:xfrm>
            <a:off x="2725396" y="5782566"/>
            <a:ext cx="3059444" cy="25391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(Max. 4. </a:t>
            </a:r>
            <a:r>
              <a:rPr kumimoji="0" lang="en-U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If not applicable, write N/A</a:t>
            </a: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a:t>
            </a:r>
          </a:p>
        </p:txBody>
      </p:sp>
      <p:sp>
        <p:nvSpPr>
          <p:cNvPr id="2" name="CuadroTexto 1">
            <a:extLst>
              <a:ext uri="{FF2B5EF4-FFF2-40B4-BE49-F238E27FC236}">
                <a16:creationId xmlns:a16="http://schemas.microsoft.com/office/drawing/2014/main" id="{9E9DF84D-8B52-092C-BA25-DC62A6E274C8}"/>
              </a:ext>
            </a:extLst>
          </p:cNvPr>
          <p:cNvSpPr txBox="1">
            <a:spLocks/>
          </p:cNvSpPr>
          <p:nvPr/>
        </p:nvSpPr>
        <p:spPr>
          <a:xfrm>
            <a:off x="6422225" y="4782350"/>
            <a:ext cx="5087152" cy="338554"/>
          </a:xfrm>
          <a:prstGeom prst="rect">
            <a:avLst/>
          </a:prstGeom>
          <a:noFill/>
        </p:spPr>
        <p:txBody>
          <a:bodyPr wrap="square">
            <a:spAutoFit/>
          </a:bodyPr>
          <a:lstStyle/>
          <a:p>
            <a:pPr defTabSz="609630">
              <a:defRPr/>
            </a:pPr>
            <a:r>
              <a:rPr lang="es-ES" sz="1600" b="1" i="0" kern="1200" spc="0" baseline="0" err="1">
                <a:ln>
                  <a:noFill/>
                </a:ln>
                <a:solidFill>
                  <a:srgbClr val="FFFFFF"/>
                </a:solidFill>
                <a:effectLst/>
                <a:latin typeface="Poppins" panose="00000500000000000000" pitchFamily="2" charset="0"/>
                <a:ea typeface="+mn-ea"/>
                <a:cs typeface="Poppins" panose="00000500000000000000" pitchFamily="2" charset="0"/>
              </a:rPr>
              <a:t>Customer</a:t>
            </a:r>
            <a:r>
              <a:rPr lang="es-ES" sz="1600" b="1" i="0" kern="1200" spc="0" baseline="0">
                <a:ln>
                  <a:noFill/>
                </a:ln>
                <a:solidFill>
                  <a:srgbClr val="FFFFFF"/>
                </a:solidFill>
                <a:effectLst/>
                <a:latin typeface="Poppins" panose="00000500000000000000" pitchFamily="2" charset="0"/>
                <a:ea typeface="+mn-ea"/>
                <a:cs typeface="Poppins" panose="00000500000000000000" pitchFamily="2" charset="0"/>
              </a:rPr>
              <a:t> </a:t>
            </a:r>
            <a:r>
              <a:rPr lang="es-ES" sz="1600" b="1" i="0" kern="1200" spc="0" baseline="0" err="1">
                <a:ln>
                  <a:noFill/>
                </a:ln>
                <a:solidFill>
                  <a:srgbClr val="FFFFFF"/>
                </a:solidFill>
                <a:effectLst/>
                <a:latin typeface="Poppins" panose="00000500000000000000" pitchFamily="2" charset="0"/>
                <a:ea typeface="+mn-ea"/>
                <a:cs typeface="Poppins" panose="00000500000000000000" pitchFamily="2" charset="0"/>
              </a:rPr>
              <a:t>Market</a:t>
            </a:r>
            <a:r>
              <a:rPr lang="es-ES" sz="1600" b="1" i="0" kern="1200" spc="0" baseline="0">
                <a:ln>
                  <a:noFill/>
                </a:ln>
                <a:solidFill>
                  <a:srgbClr val="FFFFFF"/>
                </a:solidFill>
                <a:effectLst/>
                <a:latin typeface="Poppins" panose="00000500000000000000" pitchFamily="2" charset="0"/>
                <a:ea typeface="+mn-ea"/>
                <a:cs typeface="Poppins" panose="00000500000000000000" pitchFamily="2" charset="0"/>
              </a:rPr>
              <a:t> </a:t>
            </a:r>
            <a:r>
              <a:rPr lang="es-ES" sz="1600" b="1" i="0" kern="1200" spc="0" baseline="0" err="1">
                <a:ln>
                  <a:noFill/>
                </a:ln>
                <a:solidFill>
                  <a:srgbClr val="FFFFFF"/>
                </a:solidFill>
                <a:effectLst/>
                <a:latin typeface="Poppins" panose="00000500000000000000" pitchFamily="2" charset="0"/>
                <a:ea typeface="+mn-ea"/>
                <a:cs typeface="Poppins" panose="00000500000000000000" pitchFamily="2" charset="0"/>
              </a:rPr>
              <a:t>Areas</a:t>
            </a:r>
            <a:endParaRPr lang="es-ES" sz="2000">
              <a:effectLst/>
            </a:endParaRPr>
          </a:p>
        </p:txBody>
      </p:sp>
      <p:sp>
        <p:nvSpPr>
          <p:cNvPr id="4" name="Rectángulo: esquinas redondeadas 3">
            <a:extLst>
              <a:ext uri="{FF2B5EF4-FFF2-40B4-BE49-F238E27FC236}">
                <a16:creationId xmlns:a16="http://schemas.microsoft.com/office/drawing/2014/main" id="{90172C6A-CB0D-2BB4-DAE3-75CA00CD57BA}"/>
              </a:ext>
            </a:extLst>
          </p:cNvPr>
          <p:cNvSpPr>
            <a:spLocks/>
          </p:cNvSpPr>
          <p:nvPr/>
        </p:nvSpPr>
        <p:spPr>
          <a:xfrm>
            <a:off x="6235701" y="4641840"/>
            <a:ext cx="5435600" cy="1458346"/>
          </a:xfrm>
          <a:prstGeom prst="roundRect">
            <a:avLst>
              <a:gd name="adj" fmla="val 10528"/>
            </a:avLst>
          </a:prstGeom>
          <a:noFill/>
          <a:ln w="12700">
            <a:solidFill>
              <a:schemeClr val="bg1"/>
            </a:solidFill>
            <a:prstDash val="dash"/>
            <a:extLst>
              <a:ext uri="{C807C97D-BFC1-408E-A445-0C87EB9F89A2}">
                <ask:lineSketchStyleProps xmlns:ask="http://schemas.microsoft.com/office/drawing/2018/sketchyshapes" sd="1219033472">
                  <a:custGeom>
                    <a:avLst/>
                    <a:gdLst>
                      <a:gd name="connsiteX0" fmla="*/ 0 w 6096000"/>
                      <a:gd name="connsiteY0" fmla="*/ 330207 h 1981200"/>
                      <a:gd name="connsiteX1" fmla="*/ 330207 w 6096000"/>
                      <a:gd name="connsiteY1" fmla="*/ 0 h 1981200"/>
                      <a:gd name="connsiteX2" fmla="*/ 1118367 w 6096000"/>
                      <a:gd name="connsiteY2" fmla="*/ 0 h 1981200"/>
                      <a:gd name="connsiteX3" fmla="*/ 1743459 w 6096000"/>
                      <a:gd name="connsiteY3" fmla="*/ 0 h 1981200"/>
                      <a:gd name="connsiteX4" fmla="*/ 2314196 w 6096000"/>
                      <a:gd name="connsiteY4" fmla="*/ 0 h 1981200"/>
                      <a:gd name="connsiteX5" fmla="*/ 3048000 w 6096000"/>
                      <a:gd name="connsiteY5" fmla="*/ 0 h 1981200"/>
                      <a:gd name="connsiteX6" fmla="*/ 3673092 w 6096000"/>
                      <a:gd name="connsiteY6" fmla="*/ 0 h 1981200"/>
                      <a:gd name="connsiteX7" fmla="*/ 4461252 w 6096000"/>
                      <a:gd name="connsiteY7" fmla="*/ 0 h 1981200"/>
                      <a:gd name="connsiteX8" fmla="*/ 5031989 w 6096000"/>
                      <a:gd name="connsiteY8" fmla="*/ 0 h 1981200"/>
                      <a:gd name="connsiteX9" fmla="*/ 5765793 w 6096000"/>
                      <a:gd name="connsiteY9" fmla="*/ 0 h 1981200"/>
                      <a:gd name="connsiteX10" fmla="*/ 6096000 w 6096000"/>
                      <a:gd name="connsiteY10" fmla="*/ 330207 h 1981200"/>
                      <a:gd name="connsiteX11" fmla="*/ 6096000 w 6096000"/>
                      <a:gd name="connsiteY11" fmla="*/ 990600 h 1981200"/>
                      <a:gd name="connsiteX12" fmla="*/ 6096000 w 6096000"/>
                      <a:gd name="connsiteY12" fmla="*/ 1650993 h 1981200"/>
                      <a:gd name="connsiteX13" fmla="*/ 5765793 w 6096000"/>
                      <a:gd name="connsiteY13" fmla="*/ 1981200 h 1981200"/>
                      <a:gd name="connsiteX14" fmla="*/ 5086345 w 6096000"/>
                      <a:gd name="connsiteY14" fmla="*/ 1981200 h 1981200"/>
                      <a:gd name="connsiteX15" fmla="*/ 4406897 w 6096000"/>
                      <a:gd name="connsiteY15" fmla="*/ 1981200 h 1981200"/>
                      <a:gd name="connsiteX16" fmla="*/ 3618737 w 6096000"/>
                      <a:gd name="connsiteY16" fmla="*/ 1981200 h 1981200"/>
                      <a:gd name="connsiteX17" fmla="*/ 2939288 w 6096000"/>
                      <a:gd name="connsiteY17" fmla="*/ 1981200 h 1981200"/>
                      <a:gd name="connsiteX18" fmla="*/ 2422908 w 6096000"/>
                      <a:gd name="connsiteY18" fmla="*/ 1981200 h 1981200"/>
                      <a:gd name="connsiteX19" fmla="*/ 1852171 w 6096000"/>
                      <a:gd name="connsiteY19" fmla="*/ 1981200 h 1981200"/>
                      <a:gd name="connsiteX20" fmla="*/ 1064011 w 6096000"/>
                      <a:gd name="connsiteY20" fmla="*/ 1981200 h 1981200"/>
                      <a:gd name="connsiteX21" fmla="*/ 330207 w 6096000"/>
                      <a:gd name="connsiteY21" fmla="*/ 1981200 h 1981200"/>
                      <a:gd name="connsiteX22" fmla="*/ 0 w 6096000"/>
                      <a:gd name="connsiteY22" fmla="*/ 1650993 h 1981200"/>
                      <a:gd name="connsiteX23" fmla="*/ 0 w 6096000"/>
                      <a:gd name="connsiteY23" fmla="*/ 977392 h 1981200"/>
                      <a:gd name="connsiteX24" fmla="*/ 0 w 6096000"/>
                      <a:gd name="connsiteY24" fmla="*/ 33020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96000" h="1981200" extrusionOk="0">
                        <a:moveTo>
                          <a:pt x="0" y="330207"/>
                        </a:moveTo>
                        <a:cubicBezTo>
                          <a:pt x="-21933" y="134311"/>
                          <a:pt x="131999" y="5945"/>
                          <a:pt x="330207" y="0"/>
                        </a:cubicBezTo>
                        <a:cubicBezTo>
                          <a:pt x="491192" y="27559"/>
                          <a:pt x="831126" y="-10339"/>
                          <a:pt x="1118367" y="0"/>
                        </a:cubicBezTo>
                        <a:cubicBezTo>
                          <a:pt x="1405608" y="10339"/>
                          <a:pt x="1561088" y="-27425"/>
                          <a:pt x="1743459" y="0"/>
                        </a:cubicBezTo>
                        <a:cubicBezTo>
                          <a:pt x="1925830" y="27425"/>
                          <a:pt x="2102870" y="-4439"/>
                          <a:pt x="2314196" y="0"/>
                        </a:cubicBezTo>
                        <a:cubicBezTo>
                          <a:pt x="2525522" y="4439"/>
                          <a:pt x="2826287" y="-12921"/>
                          <a:pt x="3048000" y="0"/>
                        </a:cubicBezTo>
                        <a:cubicBezTo>
                          <a:pt x="3269713" y="12921"/>
                          <a:pt x="3406762" y="-5352"/>
                          <a:pt x="3673092" y="0"/>
                        </a:cubicBezTo>
                        <a:cubicBezTo>
                          <a:pt x="3939422" y="5352"/>
                          <a:pt x="4251529" y="-3961"/>
                          <a:pt x="4461252" y="0"/>
                        </a:cubicBezTo>
                        <a:cubicBezTo>
                          <a:pt x="4670975" y="3961"/>
                          <a:pt x="4869656" y="-80"/>
                          <a:pt x="5031989" y="0"/>
                        </a:cubicBezTo>
                        <a:cubicBezTo>
                          <a:pt x="5194322" y="80"/>
                          <a:pt x="5605418" y="25431"/>
                          <a:pt x="5765793" y="0"/>
                        </a:cubicBezTo>
                        <a:cubicBezTo>
                          <a:pt x="5982111" y="8163"/>
                          <a:pt x="6054356" y="141103"/>
                          <a:pt x="6096000" y="330207"/>
                        </a:cubicBezTo>
                        <a:cubicBezTo>
                          <a:pt x="6114052" y="476233"/>
                          <a:pt x="6063921" y="693087"/>
                          <a:pt x="6096000" y="990600"/>
                        </a:cubicBezTo>
                        <a:cubicBezTo>
                          <a:pt x="6128079" y="1288113"/>
                          <a:pt x="6124974" y="1382889"/>
                          <a:pt x="6096000" y="1650993"/>
                        </a:cubicBezTo>
                        <a:cubicBezTo>
                          <a:pt x="6115072" y="1856723"/>
                          <a:pt x="5967650" y="1964137"/>
                          <a:pt x="5765793" y="1981200"/>
                        </a:cubicBezTo>
                        <a:cubicBezTo>
                          <a:pt x="5553660" y="2011728"/>
                          <a:pt x="5417097" y="1978805"/>
                          <a:pt x="5086345" y="1981200"/>
                        </a:cubicBezTo>
                        <a:cubicBezTo>
                          <a:pt x="4755593" y="1983595"/>
                          <a:pt x="4658691" y="1963974"/>
                          <a:pt x="4406897" y="1981200"/>
                        </a:cubicBezTo>
                        <a:cubicBezTo>
                          <a:pt x="4155103" y="1998426"/>
                          <a:pt x="3998306" y="1964752"/>
                          <a:pt x="3618737" y="1981200"/>
                        </a:cubicBezTo>
                        <a:cubicBezTo>
                          <a:pt x="3239168" y="1997648"/>
                          <a:pt x="3238846" y="1970311"/>
                          <a:pt x="2939288" y="1981200"/>
                        </a:cubicBezTo>
                        <a:cubicBezTo>
                          <a:pt x="2639730" y="1992089"/>
                          <a:pt x="2669312" y="1989924"/>
                          <a:pt x="2422908" y="1981200"/>
                        </a:cubicBezTo>
                        <a:cubicBezTo>
                          <a:pt x="2176504" y="1972476"/>
                          <a:pt x="1968908" y="1996012"/>
                          <a:pt x="1852171" y="1981200"/>
                        </a:cubicBezTo>
                        <a:cubicBezTo>
                          <a:pt x="1735434" y="1966388"/>
                          <a:pt x="1423750" y="1960048"/>
                          <a:pt x="1064011" y="1981200"/>
                        </a:cubicBezTo>
                        <a:cubicBezTo>
                          <a:pt x="704272" y="2002352"/>
                          <a:pt x="670391" y="1965503"/>
                          <a:pt x="330207" y="1981200"/>
                        </a:cubicBezTo>
                        <a:cubicBezTo>
                          <a:pt x="158863" y="2003028"/>
                          <a:pt x="-15713" y="1841647"/>
                          <a:pt x="0" y="1650993"/>
                        </a:cubicBezTo>
                        <a:cubicBezTo>
                          <a:pt x="-26598" y="1335616"/>
                          <a:pt x="6497" y="1253414"/>
                          <a:pt x="0" y="977392"/>
                        </a:cubicBezTo>
                        <a:cubicBezTo>
                          <a:pt x="-6497" y="701370"/>
                          <a:pt x="-27178" y="514573"/>
                          <a:pt x="0" y="33020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CuadroTexto 11">
            <a:extLst>
              <a:ext uri="{FF2B5EF4-FFF2-40B4-BE49-F238E27FC236}">
                <a16:creationId xmlns:a16="http://schemas.microsoft.com/office/drawing/2014/main" id="{715DAF08-94FE-EE6D-F3C0-1B4CAC414D5B}"/>
              </a:ext>
            </a:extLst>
          </p:cNvPr>
          <p:cNvSpPr txBox="1">
            <a:spLocks/>
          </p:cNvSpPr>
          <p:nvPr/>
        </p:nvSpPr>
        <p:spPr>
          <a:xfrm>
            <a:off x="6422225" y="5659601"/>
            <a:ext cx="5087152" cy="415498"/>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Indicates the customer areas involved in commercializing the use case.</a:t>
            </a: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(Max. </a:t>
            </a:r>
            <a:r>
              <a:rPr lang="es-ES" sz="1050" b="1">
                <a:solidFill>
                  <a:prstClr val="white">
                    <a:lumMod val="65000"/>
                  </a:prstClr>
                </a:solidFill>
                <a:latin typeface="Poppins" panose="00000500000000000000" pitchFamily="2" charset="0"/>
                <a:cs typeface="Poppins" panose="00000500000000000000" pitchFamily="2" charset="0"/>
              </a:rPr>
              <a:t>7</a:t>
            </a: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0 </a:t>
            </a:r>
            <a:r>
              <a:rPr lang="es-ES" sz="1050" b="1" err="1">
                <a:solidFill>
                  <a:schemeClr val="bg1">
                    <a:lumMod val="65000"/>
                  </a:schemeClr>
                </a:solidFill>
                <a:latin typeface="Poppins" panose="00000500000000000000" pitchFamily="2" charset="0"/>
                <a:cs typeface="Poppins" panose="00000500000000000000" pitchFamily="2" charset="0"/>
              </a:rPr>
              <a:t>Characters</a:t>
            </a:r>
            <a:r>
              <a:rPr kumimoji="0" lang="es-ES" sz="1050" b="1" i="0" u="none" strike="noStrike" kern="1200" cap="none" spc="0" normalizeH="0" baseline="0" noProof="0">
                <a:ln>
                  <a:noFill/>
                </a:ln>
                <a:solidFill>
                  <a:prstClr val="white">
                    <a:lumMod val="65000"/>
                  </a:prstClr>
                </a:solidFill>
                <a:effectLst/>
                <a:uLnTx/>
                <a:uFillTx/>
                <a:latin typeface="Poppins" panose="00000500000000000000" pitchFamily="2" charset="0"/>
                <a:ea typeface="+mn-ea"/>
                <a:cs typeface="Poppins" panose="00000500000000000000" pitchFamily="2" charset="0"/>
              </a:rPr>
              <a:t>)</a:t>
            </a:r>
          </a:p>
        </p:txBody>
      </p:sp>
      <p:sp>
        <p:nvSpPr>
          <p:cNvPr id="5" name="Rectángulo 4">
            <a:extLst>
              <a:ext uri="{FF2B5EF4-FFF2-40B4-BE49-F238E27FC236}">
                <a16:creationId xmlns:a16="http://schemas.microsoft.com/office/drawing/2014/main" id="{AAE307FC-EE1C-B43C-C697-F35EDF500783}"/>
              </a:ext>
            </a:extLst>
          </p:cNvPr>
          <p:cNvSpPr/>
          <p:nvPr/>
        </p:nvSpPr>
        <p:spPr>
          <a:xfrm>
            <a:off x="-1" y="3315"/>
            <a:ext cx="8587741" cy="461665"/>
          </a:xfrm>
          <a:prstGeom prst="rect">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s-ES" sz="2000" b="1" i="1">
                <a:solidFill>
                  <a:srgbClr val="A98DA8"/>
                </a:solidFill>
                <a:latin typeface="Poppins" panose="00000500000000000000" pitchFamily="2" charset="0"/>
                <a:cs typeface="Poppins" panose="00000500000000000000" pitchFamily="2" charset="0"/>
              </a:rPr>
              <a:t>    Index &gt; </a:t>
            </a:r>
            <a:r>
              <a:rPr lang="en-US" sz="2000" b="1" i="1">
                <a:solidFill>
                  <a:srgbClr val="A98DA8"/>
                </a:solidFill>
                <a:latin typeface="Poppins" panose="00000500000000000000" pitchFamily="2" charset="0"/>
                <a:cs typeface="Poppins" panose="00000500000000000000" pitchFamily="2" charset="0"/>
              </a:rPr>
              <a:t>Form Sections &gt; </a:t>
            </a:r>
            <a:r>
              <a:rPr lang="en-US" sz="2000" b="1">
                <a:solidFill>
                  <a:schemeClr val="bg1"/>
                </a:solidFill>
                <a:latin typeface="Poppins" panose="00000500000000000000" pitchFamily="2" charset="0"/>
                <a:cs typeface="Poppins" panose="00000500000000000000" pitchFamily="2" charset="0"/>
              </a:rPr>
              <a:t>SECTION 4 - ADDITIONAL INFORMATION</a:t>
            </a:r>
          </a:p>
        </p:txBody>
      </p:sp>
      <p:sp>
        <p:nvSpPr>
          <p:cNvPr id="7" name="Triángulo rectángulo 6">
            <a:extLst>
              <a:ext uri="{FF2B5EF4-FFF2-40B4-BE49-F238E27FC236}">
                <a16:creationId xmlns:a16="http://schemas.microsoft.com/office/drawing/2014/main" id="{FDE54CB9-8D86-B5AB-074D-A50E807522C7}"/>
              </a:ext>
            </a:extLst>
          </p:cNvPr>
          <p:cNvSpPr/>
          <p:nvPr/>
        </p:nvSpPr>
        <p:spPr>
          <a:xfrm flipV="1">
            <a:off x="8591296" y="-1"/>
            <a:ext cx="176213" cy="461664"/>
          </a:xfrm>
          <a:prstGeom prst="rtTriangle">
            <a:avLst/>
          </a:prstGeom>
          <a:solidFill>
            <a:schemeClr val="lt1">
              <a:alpha val="10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s-ES" sz="2000" b="1" i="1">
              <a:solidFill>
                <a:srgbClr val="A98DA8"/>
              </a:solidFill>
              <a:latin typeface="Poppins" panose="00000500000000000000" pitchFamily="2" charset="0"/>
              <a:cs typeface="Poppins" panose="00000500000000000000" pitchFamily="2" charset="0"/>
            </a:endParaRPr>
          </a:p>
        </p:txBody>
      </p:sp>
      <p:sp>
        <p:nvSpPr>
          <p:cNvPr id="9" name="CuadroTexto 8">
            <a:extLst>
              <a:ext uri="{FF2B5EF4-FFF2-40B4-BE49-F238E27FC236}">
                <a16:creationId xmlns:a16="http://schemas.microsoft.com/office/drawing/2014/main" id="{02E1B260-22AB-F0D1-8417-0F8F5742442C}"/>
              </a:ext>
            </a:extLst>
          </p:cNvPr>
          <p:cNvSpPr txBox="1">
            <a:spLocks/>
          </p:cNvSpPr>
          <p:nvPr/>
        </p:nvSpPr>
        <p:spPr>
          <a:xfrm>
            <a:off x="508000" y="6425627"/>
            <a:ext cx="7877176" cy="276999"/>
          </a:xfrm>
          <a:prstGeom prst="rect">
            <a:avLst/>
          </a:prstGeom>
          <a:noFill/>
        </p:spPr>
        <p:txBody>
          <a:bodyPr wrap="square">
            <a:spAutoFit/>
          </a:bodyPr>
          <a:lstStyle>
            <a:defPPr>
              <a:defRPr lang="es-ES"/>
            </a:defPPr>
            <a:lvl1pPr>
              <a:defRPr sz="1600" b="1">
                <a:solidFill>
                  <a:schemeClr val="bg1"/>
                </a:solidFill>
                <a:latin typeface="Poppins" panose="00000500000000000000" pitchFamily="2" charset="0"/>
                <a:cs typeface="Poppins" panose="00000500000000000000" pitchFamily="2" charset="0"/>
              </a:defRPr>
            </a:lvl1pPr>
          </a:lstStyle>
          <a:p>
            <a:r>
              <a:rPr lang="en-US" sz="1200" b="0"/>
              <a:t>You can see the representation of this data (in the form of an example) in slide 4</a:t>
            </a:r>
            <a:endParaRPr lang="es-ES" sz="1200" b="0"/>
          </a:p>
        </p:txBody>
      </p:sp>
    </p:spTree>
    <p:extLst>
      <p:ext uri="{BB962C8B-B14F-4D97-AF65-F5344CB8AC3E}">
        <p14:creationId xmlns:p14="http://schemas.microsoft.com/office/powerpoint/2010/main" val="9643656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670CA2B6-A3EB-49AF-9482-B28C5D6191CB}">
  <we:reference id="wa104381526" version="1.0.0.2" store="es-ES" storeType="OMEX"/>
  <we:alternateReferences>
    <we:reference id="WA104381526" version="1.0.0.2" store="WA104381526" storeType="OMEX"/>
  </we:alternateReferences>
  <we:properties>
    <we:property name="FormID" value="&quot;h9xIMPBDAEGay64ZcceTlSBRhJrL22JNpw47F5zNSr9UMkpXQklKVkpRSDRWOTlERzZBV1lJRTIzRy4u&quot;"/>
    <we:property name="FormMode" value="&quot;Runtime&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295A9D6F468D46B5C25D3A9A22059D" ma:contentTypeVersion="8" ma:contentTypeDescription="Create a new document." ma:contentTypeScope="" ma:versionID="69bc8c6b9d1f6432edc15fafb41c087a">
  <xsd:schema xmlns:xsd="http://www.w3.org/2001/XMLSchema" xmlns:xs="http://www.w3.org/2001/XMLSchema" xmlns:p="http://schemas.microsoft.com/office/2006/metadata/properties" xmlns:ns2="3e6d57b3-947e-45eb-823a-c48686663e16" targetNamespace="http://schemas.microsoft.com/office/2006/metadata/properties" ma:root="true" ma:fieldsID="2ab19e357246e574a25473082db98306" ns2:_="">
    <xsd:import namespace="3e6d57b3-947e-45eb-823a-c48686663e1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6d57b3-947e-45eb-823a-c48686663e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E58B3A-D8FF-40C3-8EBE-976EAFBFF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6d57b3-947e-45eb-823a-c48686663e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416B3F-F335-406B-90B1-2E8837255C4A}">
  <ds:schemaRefs>
    <ds:schemaRef ds:uri="http://schemas.microsoft.com/office/infopath/2007/PartnerControls"/>
    <ds:schemaRef ds:uri="http://purl.org/dc/dcmitype/"/>
    <ds:schemaRef ds:uri="3e6d57b3-947e-45eb-823a-c48686663e16"/>
    <ds:schemaRef ds:uri="http://schemas.microsoft.com/office/2006/documentManagement/types"/>
    <ds:schemaRef ds:uri="http://purl.org/dc/elements/1.1/"/>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46FD886-CCF6-435D-93D1-151AF28CCF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2203</Words>
  <Application>Microsoft Office PowerPoint</Application>
  <PresentationFormat>Panorámica</PresentationFormat>
  <Paragraphs>340</Paragraphs>
  <Slides>17</Slides>
  <Notes>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Aptos</vt:lpstr>
      <vt:lpstr>Aptos Display</vt:lpstr>
      <vt:lpstr>Arial</vt:lpstr>
      <vt:lpstr>Courier New</vt:lpstr>
      <vt:lpstr>Poppins</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NTT Data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De la Osa Moreno</dc:creator>
  <cp:lastModifiedBy>Fernando Sanchez-Tovar Trujillo</cp:lastModifiedBy>
  <cp:revision>5</cp:revision>
  <dcterms:created xsi:type="dcterms:W3CDTF">2025-04-15T12:44:53Z</dcterms:created>
  <dcterms:modified xsi:type="dcterms:W3CDTF">2025-06-13T12:20:23Z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0x010100A6295A9D6F468D46B5C25D3A9A22059D</vt:lpwstr>
  </property>
</Properties>
</file>